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omments/comment1.xml" ContentType="application/vnd.openxmlformats-officedocument.presentationml.comment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6"/>
  </p:notesMasterIdLst>
  <p:handoutMasterIdLst>
    <p:handoutMasterId r:id="rId17"/>
  </p:handoutMasterIdLst>
  <p:sldIdLst>
    <p:sldId id="322" r:id="rId2"/>
    <p:sldId id="321" r:id="rId3"/>
    <p:sldId id="296" r:id="rId4"/>
    <p:sldId id="323" r:id="rId5"/>
    <p:sldId id="330" r:id="rId6"/>
    <p:sldId id="324" r:id="rId7"/>
    <p:sldId id="331" r:id="rId8"/>
    <p:sldId id="325" r:id="rId9"/>
    <p:sldId id="326" r:id="rId10"/>
    <p:sldId id="327" r:id="rId11"/>
    <p:sldId id="328" r:id="rId12"/>
    <p:sldId id="329" r:id="rId13"/>
    <p:sldId id="259" r:id="rId14"/>
    <p:sldId id="297" r:id="rId15"/>
  </p:sldIdLst>
  <p:sldSz cx="12190413" cy="6859588"/>
  <p:notesSz cx="6858000" cy="9144000"/>
  <p:embeddedFontLst>
    <p:embeddedFont>
      <p:font typeface="굴림체" panose="020B0609000101010101" pitchFamily="49" charset="-127"/>
      <p:regular r:id="rId18"/>
    </p:embeddedFont>
    <p:embeddedFont>
      <p:font typeface="맑은 고딕" panose="020B0503020000020004" pitchFamily="34" charset="-127"/>
      <p:regular r:id="rId19"/>
      <p:bold r:id="rId20"/>
    </p:embeddedFont>
    <p:embeddedFont>
      <p:font typeface="Calibri" panose="020F0502020204030204" pitchFamily="34" charset="0"/>
      <p:regular r:id="rId21"/>
      <p:bold r:id="rId22"/>
      <p:italic r:id="rId23"/>
      <p:boldItalic r:id="rId24"/>
    </p:embeddedFont>
    <p:embeddedFont>
      <p:font typeface="Calibri Light" panose="020F0302020204030204" pitchFamily="34" charset="0"/>
      <p:regular r:id="rId25"/>
      <p:italic r:id="rId26"/>
    </p:embeddedFont>
    <p:embeddedFont>
      <p:font typeface="Noto Sans" panose="020B0604020202020204" charset="0"/>
      <p:regular r:id="rId27"/>
      <p:bold r:id="rId28"/>
    </p:embeddedFont>
  </p:embeddedFontLst>
  <p:defaultTextStyle>
    <a:defPPr>
      <a:defRPr lang="ko-KR"/>
    </a:defPPr>
    <a:lvl1pPr marL="0" algn="l" defTabSz="995690" rtl="0" eaLnBrk="1" latinLnBrk="1" hangingPunct="1">
      <a:defRPr sz="2000" kern="1200">
        <a:solidFill>
          <a:schemeClr val="tx1"/>
        </a:solidFill>
        <a:latin typeface="+mn-lt"/>
        <a:ea typeface="+mn-ea"/>
        <a:cs typeface="+mn-cs"/>
      </a:defRPr>
    </a:lvl1pPr>
    <a:lvl2pPr marL="497845" algn="l" defTabSz="995690" rtl="0" eaLnBrk="1" latinLnBrk="1" hangingPunct="1">
      <a:defRPr sz="2000" kern="1200">
        <a:solidFill>
          <a:schemeClr val="tx1"/>
        </a:solidFill>
        <a:latin typeface="+mn-lt"/>
        <a:ea typeface="+mn-ea"/>
        <a:cs typeface="+mn-cs"/>
      </a:defRPr>
    </a:lvl2pPr>
    <a:lvl3pPr marL="995690" algn="l" defTabSz="995690" rtl="0" eaLnBrk="1" latinLnBrk="1" hangingPunct="1">
      <a:defRPr sz="2000" kern="1200">
        <a:solidFill>
          <a:schemeClr val="tx1"/>
        </a:solidFill>
        <a:latin typeface="+mn-lt"/>
        <a:ea typeface="+mn-ea"/>
        <a:cs typeface="+mn-cs"/>
      </a:defRPr>
    </a:lvl3pPr>
    <a:lvl4pPr marL="1493535" algn="l" defTabSz="995690" rtl="0" eaLnBrk="1" latinLnBrk="1" hangingPunct="1">
      <a:defRPr sz="2000" kern="1200">
        <a:solidFill>
          <a:schemeClr val="tx1"/>
        </a:solidFill>
        <a:latin typeface="+mn-lt"/>
        <a:ea typeface="+mn-ea"/>
        <a:cs typeface="+mn-cs"/>
      </a:defRPr>
    </a:lvl4pPr>
    <a:lvl5pPr marL="1991380" algn="l" defTabSz="995690" rtl="0" eaLnBrk="1" latinLnBrk="1" hangingPunct="1">
      <a:defRPr sz="2000" kern="1200">
        <a:solidFill>
          <a:schemeClr val="tx1"/>
        </a:solidFill>
        <a:latin typeface="+mn-lt"/>
        <a:ea typeface="+mn-ea"/>
        <a:cs typeface="+mn-cs"/>
      </a:defRPr>
    </a:lvl5pPr>
    <a:lvl6pPr marL="2489225" algn="l" defTabSz="995690" rtl="0" eaLnBrk="1" latinLnBrk="1" hangingPunct="1">
      <a:defRPr sz="2000" kern="1200">
        <a:solidFill>
          <a:schemeClr val="tx1"/>
        </a:solidFill>
        <a:latin typeface="+mn-lt"/>
        <a:ea typeface="+mn-ea"/>
        <a:cs typeface="+mn-cs"/>
      </a:defRPr>
    </a:lvl6pPr>
    <a:lvl7pPr marL="2987070" algn="l" defTabSz="995690" rtl="0" eaLnBrk="1" latinLnBrk="1" hangingPunct="1">
      <a:defRPr sz="2000" kern="1200">
        <a:solidFill>
          <a:schemeClr val="tx1"/>
        </a:solidFill>
        <a:latin typeface="+mn-lt"/>
        <a:ea typeface="+mn-ea"/>
        <a:cs typeface="+mn-cs"/>
      </a:defRPr>
    </a:lvl7pPr>
    <a:lvl8pPr marL="3484916" algn="l" defTabSz="995690" rtl="0" eaLnBrk="1" latinLnBrk="1" hangingPunct="1">
      <a:defRPr sz="2000" kern="1200">
        <a:solidFill>
          <a:schemeClr val="tx1"/>
        </a:solidFill>
        <a:latin typeface="+mn-lt"/>
        <a:ea typeface="+mn-ea"/>
        <a:cs typeface="+mn-cs"/>
      </a:defRPr>
    </a:lvl8pPr>
    <a:lvl9pPr marL="3982761" algn="l" defTabSz="995690" rtl="0" eaLnBrk="1" latinLnBrk="1" hangingPunct="1">
      <a:defRPr sz="20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guide id="3" orient="horz" pos="2161">
          <p15:clr>
            <a:srgbClr val="A4A3A4"/>
          </p15:clr>
        </p15:guide>
        <p15:guide id="4"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ennis" initials="D" lastIdx="1" clrIdx="0">
    <p:extLst>
      <p:ext uri="{19B8F6BF-5375-455C-9EA6-DF929625EA0E}">
        <p15:presenceInfo xmlns:p15="http://schemas.microsoft.com/office/powerpoint/2012/main" userId="Dennis"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7334A"/>
    <a:srgbClr val="A87A85"/>
    <a:srgbClr val="575757"/>
    <a:srgbClr val="D2BDA8"/>
    <a:srgbClr val="825335"/>
    <a:srgbClr val="595900"/>
    <a:srgbClr val="595901"/>
    <a:srgbClr val="CECECD"/>
    <a:srgbClr val="000000"/>
    <a:srgbClr val="B9A88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F5AB1C69-6EDB-4FF4-983F-18BD219EF322}" styleName="보통 스타일 2 - 강조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979" autoAdjust="0"/>
    <p:restoredTop sz="45614" autoAdjust="0"/>
  </p:normalViewPr>
  <p:slideViewPr>
    <p:cSldViewPr>
      <p:cViewPr varScale="1">
        <p:scale>
          <a:sx n="52" d="100"/>
          <a:sy n="52" d="100"/>
        </p:scale>
        <p:origin x="2568" y="66"/>
      </p:cViewPr>
      <p:guideLst>
        <p:guide orient="horz" pos="2160"/>
        <p:guide pos="2880"/>
        <p:guide orient="horz" pos="2161"/>
        <p:guide pos="3840"/>
      </p:guideLst>
    </p:cSldViewPr>
  </p:slideViewPr>
  <p:notesTextViewPr>
    <p:cViewPr>
      <p:scale>
        <a:sx n="3" d="2"/>
        <a:sy n="3" d="2"/>
      </p:scale>
      <p:origin x="0" y="0"/>
    </p:cViewPr>
  </p:notesTextViewPr>
  <p:sorterViewPr>
    <p:cViewPr varScale="1">
      <p:scale>
        <a:sx n="1" d="1"/>
        <a:sy n="1" d="1"/>
      </p:scale>
      <p:origin x="0" y="0"/>
    </p:cViewPr>
  </p:sorterViewPr>
  <p:notesViewPr>
    <p:cSldViewPr>
      <p:cViewPr varScale="1">
        <p:scale>
          <a:sx n="85" d="100"/>
          <a:sy n="85" d="100"/>
        </p:scale>
        <p:origin x="-3870"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font" Target="fonts/font9.fntdata"/><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handoutMaster" Target="handoutMasters/handoutMaster1.xml"/><Relationship Id="rId25" Type="http://schemas.openxmlformats.org/officeDocument/2006/relationships/font" Target="fonts/font8.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3.fntdata"/><Relationship Id="rId29"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font" Target="fonts/font11.fntdata"/><Relationship Id="rId10" Type="http://schemas.openxmlformats.org/officeDocument/2006/relationships/slide" Target="slides/slide9.xml"/><Relationship Id="rId19" Type="http://schemas.openxmlformats.org/officeDocument/2006/relationships/font" Target="fonts/font2.fntdata"/><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presProps" Target="presProps.xml"/><Relationship Id="rId8" Type="http://schemas.openxmlformats.org/officeDocument/2006/relationships/slide" Target="slides/slide7.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1-03-20T21:14:04.484" idx="1">
    <p:pos x="4964" y="178"/>
    <p:text>Change to the client instead of organization</p:text>
    <p:extLst>
      <p:ext uri="{C676402C-5697-4E1C-873F-D02D1690AC5C}">
        <p15:threadingInfo xmlns:p15="http://schemas.microsoft.com/office/powerpoint/2012/main" timeZoneBias="24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4CCFBE2-2B8D-499C-81C9-2CD5B3EB8E93}" type="datetimeFigureOut">
              <a:rPr lang="ko-KR" altLang="en-US" smtClean="0"/>
              <a:pPr/>
              <a:t>2021-03-20</a:t>
            </a:fld>
            <a:endParaRPr lang="ko-KR" altLang="en-US"/>
          </a:p>
        </p:txBody>
      </p:sp>
      <p:sp>
        <p:nvSpPr>
          <p:cNvPr id="4" name="바닥글 개체 틀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a:p>
        </p:txBody>
      </p:sp>
      <p:sp>
        <p:nvSpPr>
          <p:cNvPr id="5" name="슬라이드 번호 개체 틀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554DD7E-3179-445A-81DB-781C4554AFF2}" type="slidenum">
              <a:rPr lang="ko-KR" altLang="en-US" smtClean="0"/>
              <a:pPr/>
              <a:t>‹#›</a:t>
            </a:fld>
            <a:endParaRPr lang="ko-KR" altLang="en-US"/>
          </a:p>
        </p:txBody>
      </p:sp>
    </p:spTree>
    <p:extLst>
      <p:ext uri="{BB962C8B-B14F-4D97-AF65-F5344CB8AC3E}">
        <p14:creationId xmlns:p14="http://schemas.microsoft.com/office/powerpoint/2010/main" val="24695366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B545AC5-813F-4ED1-B011-8EA17CB93331}" type="datetimeFigureOut">
              <a:rPr lang="ko-KR" altLang="en-US" smtClean="0"/>
              <a:pPr/>
              <a:t>2021-03-20</a:t>
            </a:fld>
            <a:endParaRPr lang="ko-KR" altLang="en-US"/>
          </a:p>
        </p:txBody>
      </p:sp>
      <p:sp>
        <p:nvSpPr>
          <p:cNvPr id="4" name="슬라이드 이미지 개체 틀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5504B90-27FD-422C-8CC6-2AADAD122D08}" type="slidenum">
              <a:rPr lang="ko-KR" altLang="en-US" smtClean="0"/>
              <a:pPr/>
              <a:t>‹#›</a:t>
            </a:fld>
            <a:endParaRPr lang="ko-KR" altLang="en-US"/>
          </a:p>
        </p:txBody>
      </p:sp>
    </p:spTree>
    <p:extLst>
      <p:ext uri="{BB962C8B-B14F-4D97-AF65-F5344CB8AC3E}">
        <p14:creationId xmlns:p14="http://schemas.microsoft.com/office/powerpoint/2010/main" val="268707270"/>
      </p:ext>
    </p:extLst>
  </p:cSld>
  <p:clrMap bg1="lt1" tx1="dk1" bg2="lt2" tx2="dk2" accent1="accent1" accent2="accent2" accent3="accent3" accent4="accent4" accent5="accent5" accent6="accent6" hlink="hlink" folHlink="folHlink"/>
  <p:notesStyle>
    <a:lvl1pPr marL="0" algn="l" defTabSz="995690" rtl="0" eaLnBrk="1" latinLnBrk="1" hangingPunct="1">
      <a:defRPr sz="1300" kern="1200">
        <a:solidFill>
          <a:schemeClr val="tx1"/>
        </a:solidFill>
        <a:latin typeface="+mn-lt"/>
        <a:ea typeface="+mn-ea"/>
        <a:cs typeface="+mn-cs"/>
      </a:defRPr>
    </a:lvl1pPr>
    <a:lvl2pPr marL="497845" algn="l" defTabSz="995690" rtl="0" eaLnBrk="1" latinLnBrk="1" hangingPunct="1">
      <a:defRPr sz="1300" kern="1200">
        <a:solidFill>
          <a:schemeClr val="tx1"/>
        </a:solidFill>
        <a:latin typeface="+mn-lt"/>
        <a:ea typeface="+mn-ea"/>
        <a:cs typeface="+mn-cs"/>
      </a:defRPr>
    </a:lvl2pPr>
    <a:lvl3pPr marL="995690" algn="l" defTabSz="995690" rtl="0" eaLnBrk="1" latinLnBrk="1" hangingPunct="1">
      <a:defRPr sz="1300" kern="1200">
        <a:solidFill>
          <a:schemeClr val="tx1"/>
        </a:solidFill>
        <a:latin typeface="+mn-lt"/>
        <a:ea typeface="+mn-ea"/>
        <a:cs typeface="+mn-cs"/>
      </a:defRPr>
    </a:lvl3pPr>
    <a:lvl4pPr marL="1493535" algn="l" defTabSz="995690" rtl="0" eaLnBrk="1" latinLnBrk="1" hangingPunct="1">
      <a:defRPr sz="1300" kern="1200">
        <a:solidFill>
          <a:schemeClr val="tx1"/>
        </a:solidFill>
        <a:latin typeface="+mn-lt"/>
        <a:ea typeface="+mn-ea"/>
        <a:cs typeface="+mn-cs"/>
      </a:defRPr>
    </a:lvl4pPr>
    <a:lvl5pPr marL="1991380" algn="l" defTabSz="995690" rtl="0" eaLnBrk="1" latinLnBrk="1" hangingPunct="1">
      <a:defRPr sz="1300" kern="1200">
        <a:solidFill>
          <a:schemeClr val="tx1"/>
        </a:solidFill>
        <a:latin typeface="+mn-lt"/>
        <a:ea typeface="+mn-ea"/>
        <a:cs typeface="+mn-cs"/>
      </a:defRPr>
    </a:lvl5pPr>
    <a:lvl6pPr marL="2489225" algn="l" defTabSz="995690" rtl="0" eaLnBrk="1" latinLnBrk="1" hangingPunct="1">
      <a:defRPr sz="1300" kern="1200">
        <a:solidFill>
          <a:schemeClr val="tx1"/>
        </a:solidFill>
        <a:latin typeface="+mn-lt"/>
        <a:ea typeface="+mn-ea"/>
        <a:cs typeface="+mn-cs"/>
      </a:defRPr>
    </a:lvl6pPr>
    <a:lvl7pPr marL="2987070" algn="l" defTabSz="995690" rtl="0" eaLnBrk="1" latinLnBrk="1" hangingPunct="1">
      <a:defRPr sz="1300" kern="1200">
        <a:solidFill>
          <a:schemeClr val="tx1"/>
        </a:solidFill>
        <a:latin typeface="+mn-lt"/>
        <a:ea typeface="+mn-ea"/>
        <a:cs typeface="+mn-cs"/>
      </a:defRPr>
    </a:lvl7pPr>
    <a:lvl8pPr marL="3484916" algn="l" defTabSz="995690" rtl="0" eaLnBrk="1" latinLnBrk="1" hangingPunct="1">
      <a:defRPr sz="1300" kern="1200">
        <a:solidFill>
          <a:schemeClr val="tx1"/>
        </a:solidFill>
        <a:latin typeface="+mn-lt"/>
        <a:ea typeface="+mn-ea"/>
        <a:cs typeface="+mn-cs"/>
      </a:defRPr>
    </a:lvl8pPr>
    <a:lvl9pPr marL="3982761" algn="l" defTabSz="995690" rtl="0" eaLnBrk="1" latinLnBrk="1" hangingPunct="1">
      <a:defRPr sz="13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www.nba.com/" TargetMode="External"/><Relationship Id="rId2" Type="http://schemas.openxmlformats.org/officeDocument/2006/relationships/slide" Target="../slides/slide4.xml"/><Relationship Id="rId1" Type="http://schemas.openxmlformats.org/officeDocument/2006/relationships/notesMaster" Target="../notesMasters/notesMaster1.xml"/><Relationship Id="rId4" Type="http://schemas.openxmlformats.org/officeDocument/2006/relationships/hyperlink" Target="http://stats.nba.com/"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382588" y="685800"/>
            <a:ext cx="6092825" cy="3429000"/>
          </a:xfrm>
        </p:spPr>
      </p:sp>
      <p:sp>
        <p:nvSpPr>
          <p:cNvPr id="3" name="슬라이드 노트 개체 틀 2"/>
          <p:cNvSpPr>
            <a:spLocks noGrp="1"/>
          </p:cNvSpPr>
          <p:nvPr>
            <p:ph type="body" idx="1"/>
          </p:nvPr>
        </p:nvSpPr>
        <p:spPr/>
        <p:txBody>
          <a:bodyPr>
            <a:normAutofit/>
          </a:bodyPr>
          <a:lstStyle/>
          <a:p>
            <a:pPr marL="0" lvl="0" indent="0" algn="l" rtl="0">
              <a:lnSpc>
                <a:spcPct val="100000"/>
              </a:lnSpc>
              <a:spcBef>
                <a:spcPts val="0"/>
              </a:spcBef>
              <a:spcAft>
                <a:spcPts val="0"/>
              </a:spcAft>
              <a:buSzPts val="1400"/>
              <a:buNone/>
            </a:pPr>
            <a:r>
              <a:rPr lang="en-US" dirty="0"/>
              <a:t>Good evening Everyone, </a:t>
            </a:r>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r>
              <a:rPr lang="en-US" dirty="0"/>
              <a:t>Today we are going to present our Interim Progress Report</a:t>
            </a:r>
          </a:p>
          <a:p>
            <a:pPr marL="0" lvl="0" indent="0" algn="l" rtl="0">
              <a:lnSpc>
                <a:spcPct val="100000"/>
              </a:lnSpc>
              <a:spcBef>
                <a:spcPts val="0"/>
              </a:spcBef>
              <a:spcAft>
                <a:spcPts val="0"/>
              </a:spcAft>
              <a:buSzPts val="1400"/>
              <a:buNone/>
            </a:pPr>
            <a:r>
              <a:rPr lang="en-US" dirty="0"/>
              <a:t>Our group consists of [Pick an order “</a:t>
            </a:r>
            <a:r>
              <a:rPr lang="en-US" dirty="0" err="1"/>
              <a:t>Bhavika</a:t>
            </a:r>
            <a:r>
              <a:rPr lang="en-US" dirty="0"/>
              <a:t>, Cindy, Dennis”] and myself.</a:t>
            </a:r>
          </a:p>
          <a:p>
            <a:pPr marL="0" lvl="0" indent="0" algn="l" rtl="0">
              <a:lnSpc>
                <a:spcPct val="100000"/>
              </a:lnSpc>
              <a:spcBef>
                <a:spcPts val="0"/>
              </a:spcBef>
              <a:spcAft>
                <a:spcPts val="0"/>
              </a:spcAft>
              <a:buSzPts val="1400"/>
              <a:buNone/>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Arial"/>
                <a:ea typeface="Arial"/>
                <a:cs typeface="Arial"/>
                <a:sym typeface="Arial"/>
              </a:rPr>
              <a:t>[NEXT SLIDE] </a:t>
            </a:r>
            <a:endParaRPr lang="en-US" dirty="0"/>
          </a:p>
          <a:p>
            <a:endParaRPr lang="ko-KR" altLang="en-US" dirty="0"/>
          </a:p>
        </p:txBody>
      </p:sp>
      <p:sp>
        <p:nvSpPr>
          <p:cNvPr id="4" name="슬라이드 번호 개체 틀 3"/>
          <p:cNvSpPr>
            <a:spLocks noGrp="1"/>
          </p:cNvSpPr>
          <p:nvPr>
            <p:ph type="sldNum" sz="quarter" idx="10"/>
          </p:nvPr>
        </p:nvSpPr>
        <p:spPr/>
        <p:txBody>
          <a:bodyPr/>
          <a:lstStyle/>
          <a:p>
            <a:fld id="{A5504B90-27FD-422C-8CC6-2AADAD122D08}" type="slidenum">
              <a:rPr lang="ko-KR" altLang="en-US" smtClean="0"/>
              <a:pPr/>
              <a:t>1</a:t>
            </a:fld>
            <a:endParaRPr lang="ko-KR" altLang="en-US" dirty="0"/>
          </a:p>
        </p:txBody>
      </p:sp>
    </p:spTree>
    <p:extLst>
      <p:ext uri="{BB962C8B-B14F-4D97-AF65-F5344CB8AC3E}">
        <p14:creationId xmlns:p14="http://schemas.microsoft.com/office/powerpoint/2010/main" val="23391061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panose="020B0604020202020204" pitchFamily="34" charset="0"/>
              <a:buChar char="•"/>
            </a:pPr>
            <a:r>
              <a:rPr lang="en-US" altLang="ko-KR" sz="2400" dirty="0"/>
              <a:t>Result before fine-tuning</a:t>
            </a:r>
          </a:p>
          <a:p>
            <a:pPr>
              <a:buFont typeface="Arial" panose="020B0604020202020204" pitchFamily="34" charset="0"/>
              <a:buChar char="•"/>
            </a:pPr>
            <a:r>
              <a:rPr lang="en-US" altLang="ko-KR" sz="2400" dirty="0"/>
              <a:t>Ratings of the models </a:t>
            </a:r>
          </a:p>
          <a:p>
            <a:pPr>
              <a:buFont typeface="Arial" panose="020B0604020202020204" pitchFamily="34" charset="0"/>
              <a:buChar char="•"/>
            </a:pPr>
            <a:r>
              <a:rPr lang="en-US" altLang="ko-KR" sz="2400" dirty="0"/>
              <a:t>Important Features (top 5)  (+/- Lucky bastard effect)</a:t>
            </a:r>
          </a:p>
          <a:p>
            <a:pPr marL="0" marR="0" lvl="0" indent="0" algn="l" rtl="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rtl="0">
              <a:lnSpc>
                <a:spcPct val="100000"/>
              </a:lnSpc>
              <a:spcBef>
                <a:spcPts val="0"/>
              </a:spcBef>
              <a:spcAft>
                <a:spcPts val="0"/>
              </a:spcAft>
              <a:buClr>
                <a:srgbClr val="000000"/>
              </a:buClr>
              <a:buSzPts val="1400"/>
              <a:buFont typeface="Arial"/>
              <a:buNone/>
            </a:pPr>
            <a:endParaRPr lang="en-US" sz="1400" b="1" dirty="0">
              <a:solidFill>
                <a:srgbClr val="2D2E2D"/>
              </a:solidFill>
            </a:endParaRPr>
          </a:p>
          <a:p>
            <a:pPr marL="0" marR="0" lvl="0" indent="0" algn="l" rtl="0">
              <a:lnSpc>
                <a:spcPct val="100000"/>
              </a:lnSpc>
              <a:spcBef>
                <a:spcPts val="0"/>
              </a:spcBef>
              <a:spcAft>
                <a:spcPts val="0"/>
              </a:spcAft>
              <a:buClr>
                <a:srgbClr val="000000"/>
              </a:buClr>
              <a:buSzPts val="1400"/>
              <a:buFont typeface="Arial"/>
              <a:buNone/>
            </a:pPr>
            <a:r>
              <a:rPr lang="en-US" sz="1400" b="1" dirty="0">
                <a:solidFill>
                  <a:srgbClr val="2D2E2D"/>
                </a:solidFill>
              </a:rPr>
              <a:t>[NEXT 0x – key statement for animation] </a:t>
            </a:r>
          </a:p>
          <a:p>
            <a:pPr marL="0" marR="0" lvl="0" indent="0" algn="l" rtl="0">
              <a:lnSpc>
                <a:spcPct val="100000"/>
              </a:lnSpc>
              <a:spcBef>
                <a:spcPts val="0"/>
              </a:spcBef>
              <a:spcAft>
                <a:spcPts val="0"/>
              </a:spcAft>
              <a:buClr>
                <a:srgbClr val="000000"/>
              </a:buClr>
              <a:buSzPts val="1400"/>
              <a:buFont typeface="Arial"/>
              <a:buNone/>
            </a:pPr>
            <a:r>
              <a:rPr lang="en-US" sz="1400" dirty="0">
                <a:solidFill>
                  <a:srgbClr val="2D2E2D"/>
                </a:solidFill>
              </a:rPr>
              <a:t>[Speaker’s talking points on the current slide item]</a:t>
            </a:r>
          </a:p>
          <a:p>
            <a:pPr marL="0" marR="0" lvl="0" indent="0" algn="l" rtl="0">
              <a:lnSpc>
                <a:spcPct val="100000"/>
              </a:lnSpc>
              <a:spcBef>
                <a:spcPts val="0"/>
              </a:spcBef>
              <a:spcAft>
                <a:spcPts val="0"/>
              </a:spcAft>
              <a:buClr>
                <a:srgbClr val="000000"/>
              </a:buClr>
              <a:buSzPts val="1400"/>
              <a:buFont typeface="Arial"/>
              <a:buNone/>
            </a:pPr>
            <a:endParaRPr lang="en-US" sz="14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Arial"/>
                <a:ea typeface="Arial"/>
                <a:cs typeface="Arial"/>
                <a:sym typeface="Arial"/>
              </a:rPr>
              <a:t>[NEXT SLIDE] </a:t>
            </a:r>
            <a:endParaRPr lang="en-US" sz="1400"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10</a:t>
            </a:fld>
            <a:endParaRPr lang="ko-KR" altLang="en-US"/>
          </a:p>
        </p:txBody>
      </p:sp>
    </p:spTree>
    <p:extLst>
      <p:ext uri="{BB962C8B-B14F-4D97-AF65-F5344CB8AC3E}">
        <p14:creationId xmlns:p14="http://schemas.microsoft.com/office/powerpoint/2010/main" val="20817245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rtl="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rtl="0">
              <a:lnSpc>
                <a:spcPct val="100000"/>
              </a:lnSpc>
              <a:spcBef>
                <a:spcPts val="0"/>
              </a:spcBef>
              <a:spcAft>
                <a:spcPts val="0"/>
              </a:spcAft>
              <a:buClr>
                <a:srgbClr val="000000"/>
              </a:buClr>
              <a:buSzPts val="1400"/>
              <a:buFont typeface="Arial"/>
              <a:buNone/>
            </a:pPr>
            <a:endParaRPr lang="en-US" sz="1400" b="1" dirty="0">
              <a:solidFill>
                <a:srgbClr val="2D2E2D"/>
              </a:solidFill>
            </a:endParaRPr>
          </a:p>
          <a:p>
            <a:pPr marL="0" marR="0" lvl="0" indent="0" algn="l" rtl="0">
              <a:lnSpc>
                <a:spcPct val="100000"/>
              </a:lnSpc>
              <a:spcBef>
                <a:spcPts val="0"/>
              </a:spcBef>
              <a:spcAft>
                <a:spcPts val="0"/>
              </a:spcAft>
              <a:buClr>
                <a:srgbClr val="000000"/>
              </a:buClr>
              <a:buSzPts val="1400"/>
              <a:buFont typeface="Arial"/>
              <a:buNone/>
            </a:pPr>
            <a:r>
              <a:rPr lang="en-US" sz="1400" b="1" dirty="0">
                <a:solidFill>
                  <a:srgbClr val="2D2E2D"/>
                </a:solidFill>
              </a:rPr>
              <a:t>[NEXT 0x – key statement for animation] </a:t>
            </a:r>
          </a:p>
          <a:p>
            <a:pPr marL="0" marR="0" lvl="0" indent="0" algn="l" rtl="0">
              <a:lnSpc>
                <a:spcPct val="100000"/>
              </a:lnSpc>
              <a:spcBef>
                <a:spcPts val="0"/>
              </a:spcBef>
              <a:spcAft>
                <a:spcPts val="0"/>
              </a:spcAft>
              <a:buClr>
                <a:srgbClr val="000000"/>
              </a:buClr>
              <a:buSzPts val="1400"/>
              <a:buFont typeface="Arial"/>
              <a:buNone/>
            </a:pPr>
            <a:r>
              <a:rPr lang="en-US" sz="1400" dirty="0">
                <a:solidFill>
                  <a:srgbClr val="2D2E2D"/>
                </a:solidFill>
              </a:rPr>
              <a:t>[Speaker’s talking points on the current slide item]</a:t>
            </a:r>
          </a:p>
          <a:p>
            <a:pPr marL="0" marR="0" lvl="0" indent="0" algn="l" rtl="0">
              <a:lnSpc>
                <a:spcPct val="100000"/>
              </a:lnSpc>
              <a:spcBef>
                <a:spcPts val="0"/>
              </a:spcBef>
              <a:spcAft>
                <a:spcPts val="0"/>
              </a:spcAft>
              <a:buClr>
                <a:srgbClr val="000000"/>
              </a:buClr>
              <a:buSzPts val="1400"/>
              <a:buFont typeface="Arial"/>
              <a:buNone/>
            </a:pPr>
            <a:endParaRPr lang="en-US" sz="14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Arial"/>
                <a:ea typeface="Arial"/>
                <a:cs typeface="Arial"/>
                <a:sym typeface="Arial"/>
              </a:rPr>
              <a:t>[NEXT SLIDE] </a:t>
            </a:r>
            <a:endParaRPr lang="en-US" sz="1400"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11</a:t>
            </a:fld>
            <a:endParaRPr lang="ko-KR" altLang="en-US"/>
          </a:p>
        </p:txBody>
      </p:sp>
    </p:spTree>
    <p:extLst>
      <p:ext uri="{BB962C8B-B14F-4D97-AF65-F5344CB8AC3E}">
        <p14:creationId xmlns:p14="http://schemas.microsoft.com/office/powerpoint/2010/main" val="12952272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a:r>
              <a:rPr lang="en-US" sz="1400" b="1" i="0" u="none" strike="noStrike" cap="none" dirty="0">
                <a:solidFill>
                  <a:schemeClr val="dk1"/>
                </a:solidFill>
                <a:effectLst/>
                <a:latin typeface="Arial"/>
                <a:ea typeface="Arial"/>
                <a:cs typeface="Arial"/>
                <a:sym typeface="Arial"/>
              </a:rPr>
              <a:t>[name to take over,]</a:t>
            </a:r>
            <a:endParaRPr lang="en-US" sz="1400" b="0" i="0" u="none" strike="noStrike" cap="none" dirty="0">
              <a:solidFill>
                <a:schemeClr val="dk1"/>
              </a:solidFill>
              <a:effectLst/>
              <a:latin typeface="Arial"/>
              <a:ea typeface="Arial"/>
              <a:cs typeface="Arial"/>
              <a:sym typeface="Arial"/>
            </a:endParaRPr>
          </a:p>
          <a:p>
            <a:pPr marL="0"/>
            <a:r>
              <a:rPr lang="en-US" sz="1400" b="0" i="0" u="none" strike="noStrike" cap="none" dirty="0">
                <a:solidFill>
                  <a:schemeClr val="dk1"/>
                </a:solidFill>
                <a:effectLst/>
                <a:latin typeface="Arial"/>
                <a:ea typeface="Arial"/>
                <a:cs typeface="Arial"/>
                <a:sym typeface="Arial"/>
              </a:rPr>
              <a:t>Thank you, </a:t>
            </a:r>
            <a:r>
              <a:rPr lang="en-US" sz="1400" b="1" i="0" u="none" strike="noStrike" cap="none" dirty="0">
                <a:solidFill>
                  <a:schemeClr val="dk1"/>
                </a:solidFill>
                <a:effectLst/>
                <a:latin typeface="Arial"/>
                <a:ea typeface="Arial"/>
                <a:cs typeface="Arial"/>
                <a:sym typeface="Arial"/>
              </a:rPr>
              <a:t>[Insert name]</a:t>
            </a:r>
            <a:r>
              <a:rPr lang="en-US" sz="1400" b="0" i="0" u="none" strike="noStrike" cap="none" dirty="0">
                <a:solidFill>
                  <a:schemeClr val="dk1"/>
                </a:solidFill>
                <a:effectLst/>
                <a:latin typeface="Arial"/>
                <a:ea typeface="Arial"/>
                <a:cs typeface="Arial"/>
                <a:sym typeface="Arial"/>
              </a:rPr>
              <a:t>. Hello all, this is </a:t>
            </a:r>
            <a:r>
              <a:rPr lang="en-US" sz="1400" b="1" i="0" u="none" strike="noStrike" cap="none" dirty="0">
                <a:solidFill>
                  <a:schemeClr val="dk1"/>
                </a:solidFill>
                <a:effectLst/>
                <a:latin typeface="Arial"/>
                <a:ea typeface="Arial"/>
                <a:cs typeface="Arial"/>
                <a:sym typeface="Arial"/>
              </a:rPr>
              <a:t>[Insert name]</a:t>
            </a:r>
            <a:r>
              <a:rPr lang="en-US" sz="1400" b="0" i="0" u="none" strike="noStrike" cap="none" dirty="0">
                <a:solidFill>
                  <a:schemeClr val="dk1"/>
                </a:solidFill>
                <a:effectLst/>
                <a:latin typeface="Arial"/>
                <a:ea typeface="Arial"/>
                <a:cs typeface="Arial"/>
                <a:sym typeface="Arial"/>
              </a:rPr>
              <a:t>. I will continue to talk about </a:t>
            </a:r>
            <a:r>
              <a:rPr lang="en-US" sz="1400" b="1" i="0" u="none" strike="noStrike" cap="none" dirty="0">
                <a:solidFill>
                  <a:schemeClr val="dk1"/>
                </a:solidFill>
                <a:effectLst/>
                <a:latin typeface="Arial"/>
                <a:ea typeface="Arial"/>
                <a:cs typeface="Arial"/>
                <a:sym typeface="Arial"/>
              </a:rPr>
              <a:t>[Insert next subject]</a:t>
            </a:r>
            <a:r>
              <a:rPr lang="en-US" sz="1400" b="0" i="0" u="none" strike="noStrike" cap="none" dirty="0">
                <a:solidFill>
                  <a:schemeClr val="dk1"/>
                </a:solidFill>
                <a:effectLst/>
                <a:latin typeface="Arial"/>
                <a:ea typeface="Arial"/>
                <a:cs typeface="Arial"/>
                <a:sym typeface="Arial"/>
              </a:rPr>
              <a: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Thank</a:t>
            </a:r>
            <a:r>
              <a:rPr lang="en-US" sz="1400" baseline="0" dirty="0"/>
              <a:t> you </a:t>
            </a:r>
            <a:r>
              <a:rPr lang="en-US" sz="1400" b="1" i="0" u="none" strike="noStrike" cap="none" dirty="0">
                <a:solidFill>
                  <a:schemeClr val="dk1"/>
                </a:solidFill>
                <a:effectLst/>
                <a:latin typeface="Arial"/>
                <a:ea typeface="Arial"/>
                <a:cs typeface="Arial"/>
                <a:sym typeface="Arial"/>
              </a:rPr>
              <a:t>[Insert name]</a:t>
            </a:r>
            <a:r>
              <a:rPr lang="en-US" sz="1400" baseline="0" dirty="0"/>
              <a:t>. I will continue on to the next part of </a:t>
            </a:r>
            <a:r>
              <a:rPr lang="en-US" sz="1400" b="1" i="0" u="none" strike="noStrike" cap="none" dirty="0">
                <a:solidFill>
                  <a:schemeClr val="dk1"/>
                </a:solidFill>
                <a:effectLst/>
                <a:latin typeface="Arial"/>
                <a:ea typeface="Arial"/>
                <a:cs typeface="Arial"/>
                <a:sym typeface="Arial"/>
              </a:rPr>
              <a:t>[Insert next subject]</a:t>
            </a:r>
            <a:r>
              <a:rPr lang="en-US" sz="1400" baseline="0" dirty="0"/>
              <a:t>.</a:t>
            </a:r>
            <a:endParaRPr lang="en-US" sz="1400" dirty="0"/>
          </a:p>
          <a:p>
            <a:pPr marL="0" marR="0" lvl="0" indent="0" algn="l" rtl="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rtl="0">
              <a:lnSpc>
                <a:spcPct val="100000"/>
              </a:lnSpc>
              <a:spcBef>
                <a:spcPts val="0"/>
              </a:spcBef>
              <a:spcAft>
                <a:spcPts val="0"/>
              </a:spcAft>
              <a:buClr>
                <a:srgbClr val="000000"/>
              </a:buClr>
              <a:buSzPts val="1400"/>
              <a:buFont typeface="Arial"/>
              <a:buNone/>
            </a:pPr>
            <a:endParaRPr lang="en-US" sz="1400" b="1" dirty="0">
              <a:solidFill>
                <a:srgbClr val="2D2E2D"/>
              </a:solidFill>
            </a:endParaRPr>
          </a:p>
          <a:p>
            <a:pPr marL="0" marR="0" lvl="0" indent="0" algn="l" rtl="0">
              <a:lnSpc>
                <a:spcPct val="100000"/>
              </a:lnSpc>
              <a:spcBef>
                <a:spcPts val="0"/>
              </a:spcBef>
              <a:spcAft>
                <a:spcPts val="0"/>
              </a:spcAft>
              <a:buClr>
                <a:srgbClr val="000000"/>
              </a:buClr>
              <a:buSzPts val="1400"/>
              <a:buFont typeface="Arial"/>
              <a:buNone/>
            </a:pPr>
            <a:r>
              <a:rPr lang="en-US" sz="1400" b="1" dirty="0">
                <a:solidFill>
                  <a:srgbClr val="2D2E2D"/>
                </a:solidFill>
              </a:rPr>
              <a:t>[NEXT 0x – key statement for animation] </a:t>
            </a:r>
          </a:p>
          <a:p>
            <a:pPr marL="0" marR="0" lvl="0" indent="0" algn="l" rtl="0">
              <a:lnSpc>
                <a:spcPct val="100000"/>
              </a:lnSpc>
              <a:spcBef>
                <a:spcPts val="0"/>
              </a:spcBef>
              <a:spcAft>
                <a:spcPts val="0"/>
              </a:spcAft>
              <a:buClr>
                <a:srgbClr val="000000"/>
              </a:buClr>
              <a:buSzPts val="1400"/>
              <a:buFont typeface="Arial"/>
              <a:buNone/>
            </a:pPr>
            <a:r>
              <a:rPr lang="en-US" sz="1400" dirty="0">
                <a:solidFill>
                  <a:srgbClr val="2D2E2D"/>
                </a:solidFill>
              </a:rPr>
              <a:t>[Speaker’s talking points on the current slide item]</a:t>
            </a:r>
          </a:p>
          <a:p>
            <a:pPr marL="0" marR="0" lvl="0" indent="0" algn="l" rtl="0">
              <a:lnSpc>
                <a:spcPct val="100000"/>
              </a:lnSpc>
              <a:spcBef>
                <a:spcPts val="0"/>
              </a:spcBef>
              <a:spcAft>
                <a:spcPts val="0"/>
              </a:spcAft>
              <a:buClr>
                <a:srgbClr val="000000"/>
              </a:buClr>
              <a:buSzPts val="1400"/>
              <a:buFont typeface="Arial"/>
              <a:buNone/>
            </a:pPr>
            <a:endParaRPr lang="en-US" sz="14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rtl="0">
              <a:lnSpc>
                <a:spcPct val="100000"/>
              </a:lnSpc>
              <a:spcBef>
                <a:spcPts val="0"/>
              </a:spcBef>
              <a:spcAft>
                <a:spcPts val="0"/>
              </a:spcAft>
              <a:buClr>
                <a:srgbClr val="000000"/>
              </a:buClr>
              <a:buSzPts val="1400"/>
              <a:buFont typeface="Arial"/>
              <a:buNone/>
            </a:pPr>
            <a:r>
              <a:rPr lang="en-US" sz="1400" b="1" dirty="0">
                <a:solidFill>
                  <a:srgbClr val="2D2E2D"/>
                </a:solidFill>
              </a:rPr>
              <a:t>[Next speak handoff statement]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Now I shall</a:t>
            </a:r>
            <a:r>
              <a:rPr lang="en-US" sz="1400" baseline="0" dirty="0"/>
              <a:t> hand off to </a:t>
            </a:r>
            <a:r>
              <a:rPr lang="en-US" sz="1400" b="1" i="0" u="none" strike="noStrike" cap="none" dirty="0">
                <a:solidFill>
                  <a:schemeClr val="dk1"/>
                </a:solidFill>
                <a:effectLst/>
                <a:latin typeface="Arial"/>
                <a:ea typeface="Arial"/>
                <a:cs typeface="Arial"/>
                <a:sym typeface="Arial"/>
              </a:rPr>
              <a:t>[Insert name]</a:t>
            </a:r>
            <a:endParaRPr lang="en-US" sz="1400" b="1" baseline="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Arial"/>
                <a:ea typeface="Arial"/>
                <a:cs typeface="Arial"/>
                <a:sym typeface="Arial"/>
              </a:rPr>
              <a:t>[NEXT SLIDE] </a:t>
            </a:r>
            <a:endParaRPr lang="en-US" sz="1400" dirty="0"/>
          </a:p>
          <a:p>
            <a:pPr marL="0" lvl="0" indent="0" algn="l" rtl="0">
              <a:lnSpc>
                <a:spcPct val="100000"/>
              </a:lnSpc>
              <a:spcBef>
                <a:spcPts val="0"/>
              </a:spcBef>
              <a:spcAft>
                <a:spcPts val="0"/>
              </a:spcAft>
              <a:buSzPts val="1400"/>
              <a:buNone/>
            </a:pPr>
            <a:endParaRPr lang="en-US" sz="1400" dirty="0"/>
          </a:p>
          <a:p>
            <a:pPr marL="0" marR="0" lvl="0" indent="0" algn="l" rtl="0">
              <a:lnSpc>
                <a:spcPct val="100000"/>
              </a:lnSpc>
              <a:spcBef>
                <a:spcPts val="0"/>
              </a:spcBef>
              <a:spcAft>
                <a:spcPts val="0"/>
              </a:spcAft>
              <a:buClr>
                <a:srgbClr val="000000"/>
              </a:buClr>
              <a:buSzPts val="1400"/>
              <a:buFont typeface="Arial"/>
              <a:buNone/>
            </a:pPr>
            <a:endParaRPr lang="en-US" sz="1400"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12</a:t>
            </a:fld>
            <a:endParaRPr lang="ko-KR" altLang="en-US"/>
          </a:p>
        </p:txBody>
      </p:sp>
    </p:spTree>
    <p:extLst>
      <p:ext uri="{BB962C8B-B14F-4D97-AF65-F5344CB8AC3E}">
        <p14:creationId xmlns:p14="http://schemas.microsoft.com/office/powerpoint/2010/main" val="4922537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rtl="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rtl="0">
              <a:lnSpc>
                <a:spcPct val="100000"/>
              </a:lnSpc>
              <a:spcBef>
                <a:spcPts val="0"/>
              </a:spcBef>
              <a:spcAft>
                <a:spcPts val="0"/>
              </a:spcAft>
              <a:buClr>
                <a:srgbClr val="000000"/>
              </a:buClr>
              <a:buSzPts val="1400"/>
              <a:buFont typeface="Arial"/>
              <a:buNone/>
            </a:pPr>
            <a:endParaRPr lang="en-US" sz="1400" b="1" dirty="0">
              <a:solidFill>
                <a:srgbClr val="2D2E2D"/>
              </a:solidFill>
            </a:endParaRPr>
          </a:p>
          <a:p>
            <a:pPr marL="0" marR="0" lvl="0" indent="0" algn="l" rtl="0">
              <a:lnSpc>
                <a:spcPct val="100000"/>
              </a:lnSpc>
              <a:spcBef>
                <a:spcPts val="0"/>
              </a:spcBef>
              <a:spcAft>
                <a:spcPts val="0"/>
              </a:spcAft>
              <a:buClr>
                <a:srgbClr val="000000"/>
              </a:buClr>
              <a:buSzPts val="1400"/>
              <a:buFont typeface="Arial"/>
              <a:buNone/>
            </a:pPr>
            <a:r>
              <a:rPr lang="en-US" sz="1400" b="1" dirty="0">
                <a:solidFill>
                  <a:srgbClr val="2D2E2D"/>
                </a:solidFill>
              </a:rPr>
              <a:t>[NEXT 0x – key statement for animation] </a:t>
            </a:r>
          </a:p>
          <a:p>
            <a:pPr marL="0" marR="0" lvl="0" indent="0" algn="l" rtl="0">
              <a:lnSpc>
                <a:spcPct val="100000"/>
              </a:lnSpc>
              <a:spcBef>
                <a:spcPts val="0"/>
              </a:spcBef>
              <a:spcAft>
                <a:spcPts val="0"/>
              </a:spcAft>
              <a:buClr>
                <a:srgbClr val="000000"/>
              </a:buClr>
              <a:buSzPts val="1400"/>
              <a:buFont typeface="Arial"/>
              <a:buNone/>
            </a:pPr>
            <a:r>
              <a:rPr lang="en-US" sz="1400" dirty="0">
                <a:solidFill>
                  <a:srgbClr val="2D2E2D"/>
                </a:solidFill>
              </a:rPr>
              <a:t>[Speaker’s talking points on the current slide item]</a:t>
            </a:r>
          </a:p>
          <a:p>
            <a:pPr marL="0" marR="0" lvl="0" indent="0" algn="l" rtl="0">
              <a:lnSpc>
                <a:spcPct val="100000"/>
              </a:lnSpc>
              <a:spcBef>
                <a:spcPts val="0"/>
              </a:spcBef>
              <a:spcAft>
                <a:spcPts val="0"/>
              </a:spcAft>
              <a:buClr>
                <a:srgbClr val="000000"/>
              </a:buClr>
              <a:buSzPts val="1400"/>
              <a:buFont typeface="Arial"/>
              <a:buNone/>
            </a:pPr>
            <a:endParaRPr lang="en-US" sz="14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Arial"/>
                <a:ea typeface="Arial"/>
                <a:cs typeface="Arial"/>
                <a:sym typeface="Arial"/>
              </a:rPr>
              <a:t>[NEXT SLIDE] </a:t>
            </a:r>
            <a:endParaRPr lang="en-US" dirty="0"/>
          </a:p>
          <a:p>
            <a:endParaRPr lang="en-CA"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13</a:t>
            </a:fld>
            <a:endParaRPr lang="ko-KR" altLang="en-US"/>
          </a:p>
        </p:txBody>
      </p:sp>
    </p:spTree>
    <p:extLst>
      <p:ext uri="{BB962C8B-B14F-4D97-AF65-F5344CB8AC3E}">
        <p14:creationId xmlns:p14="http://schemas.microsoft.com/office/powerpoint/2010/main" val="20749106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lnSpc>
                <a:spcPct val="100000"/>
              </a:lnSpc>
              <a:spcBef>
                <a:spcPts val="0"/>
              </a:spcBef>
              <a:spcAft>
                <a:spcPts val="0"/>
              </a:spcAft>
              <a:buSzPts val="1400"/>
              <a:buNone/>
            </a:pPr>
            <a:r>
              <a:rPr lang="en-US" dirty="0"/>
              <a:t>This concludes</a:t>
            </a:r>
            <a:r>
              <a:rPr lang="en-US" baseline="0" dirty="0"/>
              <a:t> our interim progress presentation. </a:t>
            </a:r>
          </a:p>
          <a:p>
            <a:pPr marL="0" lvl="0" indent="0" algn="l" rtl="0">
              <a:lnSpc>
                <a:spcPct val="100000"/>
              </a:lnSpc>
              <a:spcBef>
                <a:spcPts val="0"/>
              </a:spcBef>
              <a:spcAft>
                <a:spcPts val="0"/>
              </a:spcAft>
              <a:buSzPts val="1400"/>
              <a:buNone/>
            </a:pPr>
            <a:endParaRPr lang="en-US" baseline="0" dirty="0"/>
          </a:p>
          <a:p>
            <a:pPr marL="0" lvl="0" indent="0" algn="l" rtl="0">
              <a:lnSpc>
                <a:spcPct val="100000"/>
              </a:lnSpc>
              <a:spcBef>
                <a:spcPts val="0"/>
              </a:spcBef>
              <a:spcAft>
                <a:spcPts val="0"/>
              </a:spcAft>
              <a:buSzPts val="1400"/>
              <a:buNone/>
            </a:pPr>
            <a:r>
              <a:rPr lang="en-US" baseline="0" dirty="0"/>
              <a:t>Are there any questions? </a:t>
            </a:r>
            <a:endParaRPr lang="en-US" dirty="0"/>
          </a:p>
          <a:p>
            <a:r>
              <a:rPr lang="en-CA" dirty="0"/>
              <a:t>Are there any ideas or suggestions?</a:t>
            </a: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14</a:t>
            </a:fld>
            <a:endParaRPr lang="ko-KR" altLang="en-US"/>
          </a:p>
        </p:txBody>
      </p:sp>
    </p:spTree>
    <p:extLst>
      <p:ext uri="{BB962C8B-B14F-4D97-AF65-F5344CB8AC3E}">
        <p14:creationId xmlns:p14="http://schemas.microsoft.com/office/powerpoint/2010/main" val="1900143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fontScale="85000" lnSpcReduction="20000"/>
          </a:bodyPr>
          <a:lstStyle/>
          <a:p>
            <a:pPr marL="0" marR="0" lvl="0" indent="0" algn="l" rtl="0">
              <a:lnSpc>
                <a:spcPct val="100000"/>
              </a:lnSpc>
              <a:spcBef>
                <a:spcPts val="0"/>
              </a:spcBef>
              <a:spcAft>
                <a:spcPts val="0"/>
              </a:spcAft>
              <a:buClr>
                <a:srgbClr val="000000"/>
              </a:buClr>
              <a:buSzPts val="1400"/>
              <a:buFont typeface="Arial"/>
              <a:buNone/>
            </a:pPr>
            <a:r>
              <a:rPr lang="en-US" sz="1400" dirty="0">
                <a:solidFill>
                  <a:srgbClr val="2D2E2D"/>
                </a:solidFill>
              </a:rPr>
              <a:t>The Client</a:t>
            </a:r>
          </a:p>
          <a:p>
            <a:pPr marL="0" marR="0" lvl="0" indent="0" algn="l" rtl="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01 – Graph] </a:t>
            </a:r>
          </a:p>
          <a:p>
            <a:pPr marL="0" marR="0" lvl="0" indent="0" algn="l" rtl="0">
              <a:lnSpc>
                <a:spcPct val="100000"/>
              </a:lnSpc>
              <a:spcBef>
                <a:spcPts val="0"/>
              </a:spcBef>
              <a:spcAft>
                <a:spcPts val="0"/>
              </a:spcAft>
              <a:buClr>
                <a:srgbClr val="000000"/>
              </a:buClr>
              <a:buSzPts val="1400"/>
              <a:buFont typeface="Arial"/>
              <a:buNone/>
            </a:pPr>
            <a:r>
              <a:rPr lang="en-US" sz="1400" dirty="0">
                <a:solidFill>
                  <a:srgbClr val="2D2E2D"/>
                </a:solidFill>
              </a:rPr>
              <a:t>Pause for effect</a:t>
            </a:r>
          </a:p>
          <a:p>
            <a:pPr marL="0" marR="0" lvl="0" indent="0" algn="l" rtl="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228600" algn="l" defTabSz="914400" rtl="0" eaLnBrk="1" fontAlgn="auto" latinLnBrk="0" hangingPunct="1">
              <a:lnSpc>
                <a:spcPct val="107000"/>
              </a:lnSpc>
              <a:spcBef>
                <a:spcPts val="0"/>
              </a:spcBef>
              <a:spcAft>
                <a:spcPts val="0"/>
              </a:spcAft>
              <a:buClr>
                <a:srgbClr val="000000"/>
              </a:buClr>
              <a:buSzPts val="1400"/>
              <a:buFont typeface="Arial"/>
              <a:buNone/>
              <a:tabLst/>
              <a:defRPr/>
            </a:pPr>
            <a:r>
              <a:rPr lang="en-US" sz="1400" b="1" dirty="0">
                <a:solidFill>
                  <a:srgbClr val="2D2E2D"/>
                </a:solidFill>
              </a:rPr>
              <a:t>[NEXT 02 – Raptors] </a:t>
            </a:r>
          </a:p>
          <a:p>
            <a:pPr marL="0" marR="0">
              <a:lnSpc>
                <a:spcPct val="107000"/>
              </a:lnSpc>
              <a:spcBef>
                <a:spcPts val="0"/>
              </a:spcBef>
              <a:spcAft>
                <a:spcPts val="0"/>
              </a:spcAft>
            </a:pPr>
            <a:r>
              <a:rPr lang="en-US" sz="1400" dirty="0">
                <a:effectLst/>
                <a:latin typeface="Arial" panose="020B0604020202020204" pitchFamily="34" charset="0"/>
                <a:ea typeface="Times New Roman" panose="02020603050405020304" pitchFamily="18" charset="0"/>
                <a:cs typeface="Times New Roman" panose="02020603050405020304" pitchFamily="18" charset="0"/>
              </a:rPr>
              <a:t>The Toronto Raptors are an NBA championship team with a $2.1 billion market capitalization. Key players added in 2019 contributed to critical wins during the season and championship playoff run. The team has been in decline since being crowned 2019 NBA champions.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400" dirty="0">
                <a:effectLst/>
                <a:latin typeface="Arial" panose="020B0604020202020204" pitchFamily="34" charset="0"/>
                <a:ea typeface="Times New Roman" panose="02020603050405020304" pitchFamily="18" charset="0"/>
                <a:cs typeface="Times New Roman" panose="02020603050405020304" pitchFamily="18" charset="0"/>
              </a:rPr>
              <a:t> </a:t>
            </a:r>
          </a:p>
          <a:p>
            <a:pPr marL="0" marR="0" lvl="0" indent="-228600" algn="l" defTabSz="914400" rtl="0" eaLnBrk="1" fontAlgn="auto" latinLnBrk="0" hangingPunct="1">
              <a:lnSpc>
                <a:spcPct val="107000"/>
              </a:lnSpc>
              <a:spcBef>
                <a:spcPts val="0"/>
              </a:spcBef>
              <a:spcAft>
                <a:spcPts val="0"/>
              </a:spcAft>
              <a:buClr>
                <a:srgbClr val="000000"/>
              </a:buClr>
              <a:buSzPts val="1400"/>
              <a:buFont typeface="Arial"/>
              <a:buNone/>
              <a:tabLst/>
              <a:defRPr/>
            </a:pPr>
            <a:r>
              <a:rPr lang="en-US" sz="1400" b="1" dirty="0">
                <a:solidFill>
                  <a:srgbClr val="2D2E2D"/>
                </a:solidFill>
              </a:rPr>
              <a:t>[NEXT 03 – GM] </a:t>
            </a:r>
          </a:p>
          <a:p>
            <a:pPr marL="0" marR="0">
              <a:lnSpc>
                <a:spcPct val="107000"/>
              </a:lnSpc>
              <a:spcBef>
                <a:spcPts val="0"/>
              </a:spcBef>
              <a:spcAft>
                <a:spcPts val="0"/>
              </a:spcAft>
            </a:pPr>
            <a:r>
              <a:rPr lang="en-US" sz="1400" dirty="0">
                <a:effectLst/>
                <a:latin typeface="Arial" panose="020B0604020202020204" pitchFamily="34" charset="0"/>
                <a:ea typeface="Times New Roman" panose="02020603050405020304" pitchFamily="18" charset="0"/>
                <a:cs typeface="Times New Roman" panose="02020603050405020304" pitchFamily="18" charset="0"/>
              </a:rPr>
              <a:t>The team’s General Manager (GM) and owners are seeking recommendations on improving the team’s chances at another championship run while preserving the team’s long-term future. The recommendations will be in the form of marginal/minor improvements to the player roster. The stakeholders intend to either maintain or improve on the number of wins during the regular season and more importantly during the playoffs. </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400" dirty="0">
                <a:effectLst/>
                <a:latin typeface="Arial" panose="020B0604020202020204" pitchFamily="34" charset="0"/>
                <a:ea typeface="Times New Roman" panose="02020603050405020304" pitchFamily="18" charset="0"/>
                <a:cs typeface="Times New Roman" panose="02020603050405020304" pitchFamily="18" charset="0"/>
              </a:rPr>
              <a:t> </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400" dirty="0">
                <a:effectLst/>
                <a:latin typeface="Arial" panose="020B0604020202020204" pitchFamily="34" charset="0"/>
                <a:ea typeface="Times New Roman" panose="02020603050405020304" pitchFamily="18" charset="0"/>
                <a:cs typeface="Times New Roman" panose="02020603050405020304" pitchFamily="18" charset="0"/>
              </a:rPr>
              <a:t>The organization wants to retain a public interest in the team while improving the team’s performance without rebuilding the entire team. A spot in the NBA finals while maintaining the number of regular-season wins would be ideal. </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rtl="0">
              <a:lnSpc>
                <a:spcPct val="100000"/>
              </a:lnSpc>
              <a:spcBef>
                <a:spcPts val="0"/>
              </a:spcBef>
              <a:spcAft>
                <a:spcPts val="0"/>
              </a:spcAft>
              <a:buClr>
                <a:srgbClr val="000000"/>
              </a:buClr>
              <a:buSzPts val="1400"/>
              <a:buFont typeface="Arial"/>
              <a:buNone/>
            </a:pPr>
            <a:endParaRPr lang="en-US" sz="1400" b="1" dirty="0">
              <a:solidFill>
                <a:srgbClr val="2D2E2D"/>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Arial"/>
                <a:ea typeface="Arial"/>
                <a:cs typeface="Arial"/>
                <a:sym typeface="Arial"/>
              </a:rPr>
              <a:t>[NEXT SLIDE] </a:t>
            </a:r>
            <a:endParaRPr lang="en-US" dirty="0"/>
          </a:p>
          <a:p>
            <a:pPr marL="0" lvl="0" indent="0" algn="l" rtl="0">
              <a:lnSpc>
                <a:spcPct val="100000"/>
              </a:lnSpc>
              <a:spcBef>
                <a:spcPts val="0"/>
              </a:spcBef>
              <a:spcAft>
                <a:spcPts val="0"/>
              </a:spcAft>
              <a:buSzPts val="1400"/>
              <a:buNone/>
            </a:pPr>
            <a:endParaRPr lang="en-US" dirty="0"/>
          </a:p>
          <a:p>
            <a:endParaRPr lang="ko-KR" altLang="en-US" dirty="0"/>
          </a:p>
        </p:txBody>
      </p:sp>
      <p:sp>
        <p:nvSpPr>
          <p:cNvPr id="4" name="슬라이드 번호 개체 틀 3"/>
          <p:cNvSpPr>
            <a:spLocks noGrp="1"/>
          </p:cNvSpPr>
          <p:nvPr>
            <p:ph type="sldNum" sz="quarter" idx="10"/>
          </p:nvPr>
        </p:nvSpPr>
        <p:spPr/>
        <p:txBody>
          <a:bodyPr/>
          <a:lstStyle/>
          <a:p>
            <a:fld id="{A5504B90-27FD-422C-8CC6-2AADAD122D08}" type="slidenum">
              <a:rPr lang="ko-KR" altLang="en-US" smtClean="0"/>
              <a:pPr/>
              <a:t>2</a:t>
            </a:fld>
            <a:endParaRPr lang="ko-KR" altLang="en-US"/>
          </a:p>
        </p:txBody>
      </p:sp>
    </p:spTree>
    <p:extLst>
      <p:ext uri="{BB962C8B-B14F-4D97-AF65-F5344CB8AC3E}">
        <p14:creationId xmlns:p14="http://schemas.microsoft.com/office/powerpoint/2010/main" val="4578420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pPr marL="0" marR="0">
              <a:spcBef>
                <a:spcPts val="0"/>
              </a:spcBef>
              <a:spcAft>
                <a:spcPts val="0"/>
              </a:spcAft>
            </a:pPr>
            <a:r>
              <a:rPr lang="en-US" sz="1400" dirty="0">
                <a:effectLst/>
                <a:latin typeface="Arial" panose="020B0604020202020204" pitchFamily="34" charset="0"/>
                <a:ea typeface="Calibri" panose="020F0502020204030204" pitchFamily="34" charset="0"/>
                <a:cs typeface="Times New Roman" panose="02020603050405020304" pitchFamily="18" charset="0"/>
              </a:rPr>
              <a:t>To attain the requirements outlined by the management, we are looking to determine what features affect team wins/losses and predict how this can be improved/reduced through changes in the team’s roster. </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400" dirty="0">
                <a:effectLst/>
                <a:latin typeface="Arial" panose="020B0604020202020204" pitchFamily="34" charset="0"/>
                <a:ea typeface="Calibri" panose="020F0502020204030204" pitchFamily="34" charset="0"/>
                <a:cs typeface="Times New Roman" panose="02020603050405020304" pitchFamily="18" charset="0"/>
              </a:rPr>
              <a:t> </a:t>
            </a:r>
          </a:p>
          <a:p>
            <a:pPr marL="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01 – Primary Objective] </a:t>
            </a:r>
          </a:p>
          <a:p>
            <a:pPr marL="0" marR="0">
              <a:lnSpc>
                <a:spcPct val="107000"/>
              </a:lnSpc>
              <a:spcBef>
                <a:spcPts val="0"/>
              </a:spcBef>
              <a:spcAft>
                <a:spcPts val="0"/>
              </a:spcAft>
            </a:pPr>
            <a:r>
              <a:rPr lang="en-US" sz="1400" dirty="0">
                <a:effectLst/>
                <a:latin typeface="Arial" panose="020B0604020202020204" pitchFamily="34" charset="0"/>
                <a:ea typeface="Calibri" panose="020F0502020204030204" pitchFamily="34" charset="0"/>
                <a:cs typeface="Times New Roman" panose="02020603050405020304" pitchFamily="18" charset="0"/>
              </a:rPr>
              <a:t>The primary objective of this analysis is to determine which features are important to the Toronto Raptors team to produce more wins in the regular season and the playoffs. </a:t>
            </a:r>
            <a:br>
              <a:rPr lang="en-US" sz="1400" dirty="0">
                <a:effectLst/>
                <a:latin typeface="Calibri" panose="020F0502020204030204" pitchFamily="34" charset="0"/>
                <a:ea typeface="Calibri" panose="020F0502020204030204" pitchFamily="34" charset="0"/>
                <a:cs typeface="Times New Roman" panose="02020603050405020304" pitchFamily="18" charset="0"/>
              </a:rPr>
            </a:b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228600" algn="l" defTabSz="914400" rtl="0" eaLnBrk="1" fontAlgn="auto" latinLnBrk="0" hangingPunct="1">
              <a:lnSpc>
                <a:spcPct val="107000"/>
              </a:lnSpc>
              <a:spcBef>
                <a:spcPts val="0"/>
              </a:spcBef>
              <a:spcAft>
                <a:spcPts val="0"/>
              </a:spcAft>
              <a:buClr>
                <a:srgbClr val="000000"/>
              </a:buClr>
              <a:buSzPts val="1400"/>
              <a:buFont typeface="Arial"/>
              <a:buNone/>
              <a:tabLst/>
              <a:defRPr/>
            </a:pPr>
            <a:r>
              <a:rPr lang="en-US" sz="1400" b="1" dirty="0">
                <a:solidFill>
                  <a:srgbClr val="2D2E2D"/>
                </a:solidFill>
              </a:rPr>
              <a:t>[NEXT 02 - Secondary Objective] </a:t>
            </a:r>
          </a:p>
          <a:p>
            <a:pPr marL="0" marR="0">
              <a:lnSpc>
                <a:spcPct val="107000"/>
              </a:lnSpc>
              <a:spcBef>
                <a:spcPts val="0"/>
              </a:spcBef>
              <a:spcAft>
                <a:spcPts val="0"/>
              </a:spcAft>
            </a:pPr>
            <a:r>
              <a:rPr lang="en-US" sz="1400" dirty="0">
                <a:effectLst/>
                <a:latin typeface="Arial" panose="020B0604020202020204" pitchFamily="34" charset="0"/>
                <a:ea typeface="Calibri" panose="020F0502020204030204" pitchFamily="34" charset="0"/>
                <a:cs typeface="Times New Roman" panose="02020603050405020304" pitchFamily="18" charset="0"/>
              </a:rPr>
              <a:t>The secondary objective is to review team players’ performance-to-cost effectiveness. </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endParaRPr lang="en-US" sz="1400" dirty="0">
              <a:effectLst/>
              <a:latin typeface="Arial" panose="020B0604020202020204" pitchFamily="34" charset="0"/>
              <a:ea typeface="Calibri" panose="020F0502020204030204" pitchFamily="34" charset="0"/>
              <a:cs typeface="Times New Roman" panose="02020603050405020304" pitchFamily="18" charset="0"/>
            </a:endParaRPr>
          </a:p>
          <a:p>
            <a:pPr marL="0" marR="0" lvl="0" indent="-228600" algn="l" defTabSz="914400" rtl="0" eaLnBrk="1" fontAlgn="auto" latinLnBrk="0" hangingPunct="1">
              <a:lnSpc>
                <a:spcPct val="107000"/>
              </a:lnSpc>
              <a:spcBef>
                <a:spcPts val="0"/>
              </a:spcBef>
              <a:spcAft>
                <a:spcPts val="0"/>
              </a:spcAft>
              <a:buClr>
                <a:srgbClr val="000000"/>
              </a:buClr>
              <a:buSzPts val="1400"/>
              <a:buFont typeface="Arial"/>
              <a:buNone/>
              <a:tabLst/>
              <a:defRPr/>
            </a:pPr>
            <a:r>
              <a:rPr lang="en-US" sz="1400" b="1" dirty="0">
                <a:solidFill>
                  <a:srgbClr val="2D2E2D"/>
                </a:solidFill>
              </a:rPr>
              <a:t>[NEXT 03 – Data scop] </a:t>
            </a:r>
          </a:p>
          <a:p>
            <a:pPr marL="0" marR="0">
              <a:lnSpc>
                <a:spcPct val="107000"/>
              </a:lnSpc>
              <a:spcBef>
                <a:spcPts val="0"/>
              </a:spcBef>
              <a:spcAft>
                <a:spcPts val="0"/>
              </a:spcAft>
            </a:pPr>
            <a:r>
              <a:rPr lang="en-US" sz="1400" dirty="0">
                <a:effectLst/>
                <a:latin typeface="Arial" panose="020B0604020202020204" pitchFamily="34" charset="0"/>
                <a:ea typeface="Calibri" panose="020F0502020204030204" pitchFamily="34" charset="0"/>
                <a:cs typeface="Times New Roman" panose="02020603050405020304" pitchFamily="18" charset="0"/>
              </a:rPr>
              <a:t>The scope of this analysis will be to focus on the historical player data from 2005 to 2020 as this closely represent the players of the current era. The performance baseline of the team and players will be established using the data for The Toronto Raptors 2019-2020 season. These statistics will be used to indicate performance features for the team and the individual players. </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rtl="0">
              <a:lnSpc>
                <a:spcPct val="100000"/>
              </a:lnSpc>
              <a:spcBef>
                <a:spcPts val="0"/>
              </a:spcBef>
              <a:spcAft>
                <a:spcPts val="0"/>
              </a:spcAft>
              <a:buClr>
                <a:srgbClr val="000000"/>
              </a:buClr>
              <a:buSzPts val="1400"/>
              <a:buFont typeface="Arial"/>
              <a:buNone/>
            </a:pPr>
            <a:endParaRPr lang="en-US" sz="105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lang="en-US" sz="1050" dirty="0">
              <a:solidFill>
                <a:srgbClr val="2D2E2D"/>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050" b="1" i="0" u="none" strike="noStrike" cap="none" dirty="0">
                <a:solidFill>
                  <a:schemeClr val="dk1"/>
                </a:solidFill>
                <a:latin typeface="Arial"/>
                <a:ea typeface="Arial"/>
                <a:cs typeface="Arial"/>
                <a:sym typeface="Arial"/>
              </a:rPr>
              <a:t>[NEXT SLIDE] </a:t>
            </a:r>
            <a:endParaRPr lang="en-US" dirty="0"/>
          </a:p>
          <a:p>
            <a:pPr marL="0" lvl="0" indent="0" algn="l" rtl="0">
              <a:lnSpc>
                <a:spcPct val="100000"/>
              </a:lnSpc>
              <a:spcBef>
                <a:spcPts val="0"/>
              </a:spcBef>
              <a:spcAft>
                <a:spcPts val="0"/>
              </a:spcAft>
              <a:buSzPts val="1400"/>
              <a:buNone/>
            </a:pPr>
            <a:endParaRPr lang="en-US" dirty="0"/>
          </a:p>
          <a:p>
            <a:endParaRPr lang="en-CA"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3</a:t>
            </a:fld>
            <a:endParaRPr lang="ko-KR" altLang="en-US"/>
          </a:p>
        </p:txBody>
      </p:sp>
    </p:spTree>
    <p:extLst>
      <p:ext uri="{BB962C8B-B14F-4D97-AF65-F5344CB8AC3E}">
        <p14:creationId xmlns:p14="http://schemas.microsoft.com/office/powerpoint/2010/main" val="14114228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effectLst/>
                <a:latin typeface="Arial" panose="020B0604020202020204" pitchFamily="34" charset="0"/>
                <a:ea typeface="Calibri" panose="020F0502020204030204" pitchFamily="34" charset="0"/>
                <a:cs typeface="Times New Roman" panose="02020603050405020304" pitchFamily="18" charset="0"/>
              </a:rPr>
              <a:t>The data for this analysis is hosted by </a:t>
            </a:r>
            <a:r>
              <a:rPr lang="en-US" sz="1400" u="sng" dirty="0">
                <a:solidFill>
                  <a:srgbClr val="0563C1"/>
                </a:solidFill>
                <a:effectLst/>
                <a:latin typeface="Arial" panose="020B0604020202020204" pitchFamily="34" charset="0"/>
                <a:ea typeface="Calibri" panose="020F0502020204030204" pitchFamily="34" charset="0"/>
                <a:cs typeface="Times New Roman" panose="02020603050405020304" pitchFamily="18" charset="0"/>
                <a:hlinkClick r:id="rId3"/>
              </a:rPr>
              <a:t>nba.com</a:t>
            </a:r>
            <a:r>
              <a:rPr lang="en-US" sz="1400" dirty="0">
                <a:effectLst/>
                <a:latin typeface="Arial" panose="020B0604020202020204" pitchFamily="34" charset="0"/>
                <a:ea typeface="Calibri" panose="020F0502020204030204" pitchFamily="34" charset="0"/>
                <a:cs typeface="Times New Roman" panose="02020603050405020304" pitchFamily="18" charset="0"/>
              </a:rPr>
              <a:t>; It is made available via webservices through </a:t>
            </a:r>
            <a:r>
              <a:rPr lang="en-US" sz="1400" u="sng" dirty="0">
                <a:solidFill>
                  <a:srgbClr val="0563C1"/>
                </a:solidFill>
                <a:effectLst/>
                <a:latin typeface="Arial" panose="020B0604020202020204" pitchFamily="34" charset="0"/>
                <a:ea typeface="Calibri" panose="020F0502020204030204" pitchFamily="34" charset="0"/>
                <a:cs typeface="Times New Roman" panose="02020603050405020304" pitchFamily="18" charset="0"/>
                <a:hlinkClick r:id="rId4"/>
              </a:rPr>
              <a:t>stats.nba.com</a:t>
            </a:r>
            <a:r>
              <a:rPr lang="en-US" sz="1400" dirty="0">
                <a:effectLst/>
                <a:latin typeface="Arial" panose="020B0604020202020204" pitchFamily="34" charset="0"/>
                <a:ea typeface="Calibri" panose="020F0502020204030204" pitchFamily="34" charset="0"/>
                <a:cs typeface="Times New Roman" panose="02020603050405020304" pitchFamily="18" charset="0"/>
              </a:rPr>
              <a:t>.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400" dirty="0">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400" dirty="0">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01 – API]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err="1">
                <a:effectLst/>
                <a:latin typeface="Arial" panose="020B0604020202020204" pitchFamily="34" charset="0"/>
                <a:ea typeface="Calibri" panose="020F0502020204030204" pitchFamily="34" charset="0"/>
                <a:cs typeface="Times New Roman" panose="02020603050405020304" pitchFamily="18" charset="0"/>
              </a:rPr>
              <a:t>nba_api</a:t>
            </a:r>
            <a:r>
              <a:rPr lang="en-US" sz="1400" dirty="0">
                <a:effectLst/>
                <a:latin typeface="Arial" panose="020B0604020202020204" pitchFamily="34" charset="0"/>
                <a:ea typeface="Calibri" panose="020F0502020204030204" pitchFamily="34" charset="0"/>
                <a:cs typeface="Times New Roman" panose="02020603050405020304" pitchFamily="18" charset="0"/>
              </a:rPr>
              <a:t> is an open access API client library for Python developed by </a:t>
            </a:r>
            <a:r>
              <a:rPr lang="en-US" sz="1400" dirty="0" err="1">
                <a:effectLst/>
                <a:latin typeface="Arial" panose="020B0604020202020204" pitchFamily="34" charset="0"/>
                <a:ea typeface="Calibri" panose="020F0502020204030204" pitchFamily="34" charset="0"/>
                <a:cs typeface="Times New Roman" panose="02020603050405020304" pitchFamily="18" charset="0"/>
              </a:rPr>
              <a:t>Swar</a:t>
            </a:r>
            <a:r>
              <a:rPr lang="en-US" sz="1400" dirty="0">
                <a:effectLst/>
                <a:latin typeface="Arial" panose="020B0604020202020204" pitchFamily="34" charset="0"/>
                <a:ea typeface="Calibri" panose="020F0502020204030204" pitchFamily="34" charset="0"/>
                <a:cs typeface="Times New Roman" panose="02020603050405020304" pitchFamily="18" charset="0"/>
              </a:rPr>
              <a:t> Patel. There are more than 250 endpoints (the method to request information through the API) available.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400" dirty="0">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02 – Player stats table]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effectLst/>
                <a:latin typeface="Arial" panose="020B0604020202020204" pitchFamily="34" charset="0"/>
                <a:ea typeface="Calibri" panose="020F0502020204030204" pitchFamily="34" charset="0"/>
                <a:cs typeface="Times New Roman" panose="02020603050405020304" pitchFamily="18" charset="0"/>
              </a:rPr>
              <a:t>We use </a:t>
            </a:r>
            <a:r>
              <a:rPr lang="en-US" sz="1400" dirty="0" err="1">
                <a:effectLst/>
                <a:latin typeface="Arial" panose="020B0604020202020204" pitchFamily="34" charset="0"/>
                <a:ea typeface="Calibri" panose="020F0502020204030204" pitchFamily="34" charset="0"/>
                <a:cs typeface="Times New Roman" panose="02020603050405020304" pitchFamily="18" charset="0"/>
              </a:rPr>
              <a:t>playergamelogs</a:t>
            </a:r>
            <a:r>
              <a:rPr lang="en-US" sz="1400" dirty="0">
                <a:effectLst/>
                <a:latin typeface="Arial" panose="020B0604020202020204" pitchFamily="34" charset="0"/>
                <a:ea typeface="Calibri" panose="020F0502020204030204" pitchFamily="34" charset="0"/>
                <a:cs typeface="Times New Roman" panose="02020603050405020304" pitchFamily="18" charset="0"/>
              </a:rPr>
              <a:t> to pull out player statistics by game as see in the table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rtl="0">
              <a:lnSpc>
                <a:spcPct val="100000"/>
              </a:lnSpc>
              <a:spcBef>
                <a:spcPts val="0"/>
              </a:spcBef>
              <a:spcAft>
                <a:spcPts val="0"/>
              </a:spcAft>
              <a:buClr>
                <a:srgbClr val="000000"/>
              </a:buClr>
              <a:buSzPts val="1400"/>
              <a:buFont typeface="Arial"/>
              <a:buNone/>
            </a:pPr>
            <a:endParaRPr lang="en-US" sz="1050" dirty="0">
              <a:solidFill>
                <a:srgbClr val="2D2E2D"/>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050" b="1" dirty="0">
                <a:solidFill>
                  <a:srgbClr val="2D2E2D"/>
                </a:solidFill>
              </a:rPr>
              <a:t>[NEXT 03 – Player salaries]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050" b="0" dirty="0">
                <a:solidFill>
                  <a:srgbClr val="2D2E2D"/>
                </a:solidFill>
              </a:rPr>
              <a:t>We pulled player salary data from various sites and</a:t>
            </a:r>
          </a:p>
          <a:p>
            <a:pPr marL="0" marR="0" lvl="0" indent="0" algn="l" rtl="0">
              <a:lnSpc>
                <a:spcPct val="100000"/>
              </a:lnSpc>
              <a:spcBef>
                <a:spcPts val="0"/>
              </a:spcBef>
              <a:spcAft>
                <a:spcPts val="0"/>
              </a:spcAft>
              <a:buClr>
                <a:srgbClr val="000000"/>
              </a:buClr>
              <a:buSzPts val="1400"/>
              <a:buFont typeface="Arial"/>
              <a:buNone/>
            </a:pPr>
            <a:endParaRPr lang="en-US" sz="1050" b="0" i="0" u="none" strike="noStrike" cap="none" dirty="0">
              <a:solidFill>
                <a:schemeClr val="dk1"/>
              </a:solidFill>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050" b="1" dirty="0">
                <a:solidFill>
                  <a:srgbClr val="2D2E2D"/>
                </a:solidFill>
              </a:rPr>
              <a:t>[NEXT 04 – Player salaries table] </a:t>
            </a:r>
          </a:p>
          <a:p>
            <a:pPr marL="0" marR="0" lvl="0" indent="0" algn="l" rtl="0">
              <a:lnSpc>
                <a:spcPct val="100000"/>
              </a:lnSpc>
              <a:spcBef>
                <a:spcPts val="0"/>
              </a:spcBef>
              <a:spcAft>
                <a:spcPts val="0"/>
              </a:spcAft>
              <a:buClr>
                <a:srgbClr val="000000"/>
              </a:buClr>
              <a:buSzPts val="1400"/>
              <a:buFont typeface="Arial"/>
              <a:buNone/>
            </a:pPr>
            <a:r>
              <a:rPr lang="en-US" sz="1050" b="0" dirty="0">
                <a:solidFill>
                  <a:srgbClr val="2D2E2D"/>
                </a:solidFill>
              </a:rPr>
              <a:t>merged it together to produce a salary dataset. </a:t>
            </a:r>
            <a:endParaRPr lang="en-US" sz="105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lang="en-US" sz="1050" b="0" i="0" u="none" strike="noStrike" cap="none" dirty="0">
              <a:solidFill>
                <a:schemeClr val="dk1"/>
              </a:solidFill>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050" b="1" dirty="0">
                <a:solidFill>
                  <a:srgbClr val="2D2E2D"/>
                </a:solidFill>
              </a:rPr>
              <a:t>[NEXT 05 – Player salaries historical] </a:t>
            </a:r>
          </a:p>
          <a:p>
            <a:pPr marL="0" marR="0" lvl="0" indent="0" algn="l" rtl="0">
              <a:lnSpc>
                <a:spcPct val="100000"/>
              </a:lnSpc>
              <a:spcBef>
                <a:spcPts val="0"/>
              </a:spcBef>
              <a:spcAft>
                <a:spcPts val="0"/>
              </a:spcAft>
              <a:buClr>
                <a:srgbClr val="000000"/>
              </a:buClr>
              <a:buSzPts val="1400"/>
              <a:buFont typeface="Arial"/>
              <a:buNone/>
            </a:pPr>
            <a:r>
              <a:rPr lang="en-US" sz="1050" b="0" dirty="0">
                <a:solidFill>
                  <a:srgbClr val="2D2E2D"/>
                </a:solidFill>
              </a:rPr>
              <a:t>both historical contracts from ESPN and</a:t>
            </a:r>
          </a:p>
          <a:p>
            <a:pPr marL="0" marR="0" lvl="0" indent="0" algn="l" rtl="0">
              <a:lnSpc>
                <a:spcPct val="100000"/>
              </a:lnSpc>
              <a:spcBef>
                <a:spcPts val="0"/>
              </a:spcBef>
              <a:spcAft>
                <a:spcPts val="0"/>
              </a:spcAft>
              <a:buClr>
                <a:srgbClr val="000000"/>
              </a:buClr>
              <a:buSzPts val="1400"/>
              <a:buFont typeface="Arial"/>
              <a:buNone/>
            </a:pPr>
            <a:endParaRPr lang="en-US" sz="1050" b="0" dirty="0">
              <a:solidFill>
                <a:srgbClr val="2D2E2D"/>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050" b="1" dirty="0">
                <a:solidFill>
                  <a:srgbClr val="2D2E2D"/>
                </a:solidFill>
              </a:rPr>
              <a:t>[NEXT 06 – Player salaries current]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050" b="0" dirty="0">
                <a:solidFill>
                  <a:srgbClr val="2D2E2D"/>
                </a:solidFill>
              </a:rPr>
              <a:t>current contracts </a:t>
            </a:r>
            <a:endParaRPr lang="en-US" sz="1050" dirty="0">
              <a:solidFill>
                <a:srgbClr val="2D2E2D"/>
              </a:solidFill>
            </a:endParaRPr>
          </a:p>
          <a:p>
            <a:pPr marL="0" marR="0" lvl="0" indent="0" algn="l" rtl="0">
              <a:lnSpc>
                <a:spcPct val="100000"/>
              </a:lnSpc>
              <a:spcBef>
                <a:spcPts val="0"/>
              </a:spcBef>
              <a:spcAft>
                <a:spcPts val="0"/>
              </a:spcAft>
              <a:buClr>
                <a:srgbClr val="000000"/>
              </a:buClr>
              <a:buSzPts val="1400"/>
              <a:buFont typeface="Arial"/>
              <a:buNone/>
            </a:pPr>
            <a:endParaRPr lang="en-US" sz="1050" dirty="0">
              <a:solidFill>
                <a:srgbClr val="2D2E2D"/>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050" b="1" dirty="0">
                <a:solidFill>
                  <a:srgbClr val="2D2E2D"/>
                </a:solidFill>
              </a:rPr>
              <a:t>[Just pause for a couple of seconds] </a:t>
            </a:r>
          </a:p>
          <a:p>
            <a:pPr marL="0" marR="0" lvl="0" indent="0" algn="l" rtl="0">
              <a:lnSpc>
                <a:spcPct val="100000"/>
              </a:lnSpc>
              <a:spcBef>
                <a:spcPts val="0"/>
              </a:spcBef>
              <a:spcAft>
                <a:spcPts val="0"/>
              </a:spcAft>
              <a:buClr>
                <a:srgbClr val="000000"/>
              </a:buClr>
              <a:buSzPts val="1400"/>
              <a:buFont typeface="Arial"/>
              <a:buNone/>
            </a:pPr>
            <a:endParaRPr lang="en-US" sz="1050" dirty="0">
              <a:solidFill>
                <a:srgbClr val="2D2E2D"/>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050" b="1" i="0" u="none" strike="noStrike" cap="none" dirty="0">
                <a:solidFill>
                  <a:schemeClr val="dk1"/>
                </a:solidFill>
                <a:latin typeface="Arial"/>
                <a:ea typeface="Arial"/>
                <a:cs typeface="Arial"/>
                <a:sym typeface="Arial"/>
              </a:rPr>
              <a:t>[NEXT SLIDE] </a:t>
            </a:r>
            <a:endParaRPr lang="en-US" dirty="0"/>
          </a:p>
          <a:p>
            <a:pPr marL="0" lvl="0" indent="0" algn="l" rtl="0">
              <a:lnSpc>
                <a:spcPct val="100000"/>
              </a:lnSpc>
              <a:spcBef>
                <a:spcPts val="0"/>
              </a:spcBef>
              <a:spcAft>
                <a:spcPts val="0"/>
              </a:spcAft>
              <a:buSzPts val="1400"/>
              <a:buNone/>
            </a:pPr>
            <a:endParaRPr lang="en-US" dirty="0"/>
          </a:p>
          <a:p>
            <a:endParaRPr lang="en-CA"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4</a:t>
            </a:fld>
            <a:endParaRPr lang="ko-KR" altLang="en-US"/>
          </a:p>
        </p:txBody>
      </p:sp>
    </p:spTree>
    <p:extLst>
      <p:ext uri="{BB962C8B-B14F-4D97-AF65-F5344CB8AC3E}">
        <p14:creationId xmlns:p14="http://schemas.microsoft.com/office/powerpoint/2010/main" val="33997229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rtl="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rtl="0">
              <a:lnSpc>
                <a:spcPct val="100000"/>
              </a:lnSpc>
              <a:spcBef>
                <a:spcPts val="0"/>
              </a:spcBef>
              <a:spcAft>
                <a:spcPts val="0"/>
              </a:spcAft>
              <a:buClr>
                <a:srgbClr val="000000"/>
              </a:buClr>
              <a:buSzPts val="1400"/>
              <a:buFont typeface="Arial"/>
              <a:buNone/>
            </a:pPr>
            <a:endParaRPr lang="en-US" sz="1400" b="1" dirty="0">
              <a:solidFill>
                <a:srgbClr val="2D2E2D"/>
              </a:solidFill>
            </a:endParaRPr>
          </a:p>
          <a:p>
            <a:pPr marL="0" marR="0" lvl="0" indent="0" algn="l" rtl="0">
              <a:lnSpc>
                <a:spcPct val="100000"/>
              </a:lnSpc>
              <a:spcBef>
                <a:spcPts val="0"/>
              </a:spcBef>
              <a:spcAft>
                <a:spcPts val="0"/>
              </a:spcAft>
              <a:buClr>
                <a:srgbClr val="000000"/>
              </a:buClr>
              <a:buSzPts val="1400"/>
              <a:buFont typeface="Arial"/>
              <a:buNone/>
            </a:pPr>
            <a:r>
              <a:rPr lang="en-US" sz="1400" b="1" dirty="0">
                <a:solidFill>
                  <a:srgbClr val="2D2E2D"/>
                </a:solidFill>
              </a:rPr>
              <a:t>[NEXT 0x – key statement for animation] </a:t>
            </a:r>
          </a:p>
          <a:p>
            <a:pPr marL="0" marR="0" lvl="0" indent="0" algn="l" rtl="0">
              <a:lnSpc>
                <a:spcPct val="100000"/>
              </a:lnSpc>
              <a:spcBef>
                <a:spcPts val="0"/>
              </a:spcBef>
              <a:spcAft>
                <a:spcPts val="0"/>
              </a:spcAft>
              <a:buClr>
                <a:srgbClr val="000000"/>
              </a:buClr>
              <a:buSzPts val="1400"/>
              <a:buFont typeface="Arial"/>
              <a:buNone/>
            </a:pPr>
            <a:r>
              <a:rPr lang="en-US" sz="1400" dirty="0">
                <a:solidFill>
                  <a:srgbClr val="2D2E2D"/>
                </a:solidFill>
              </a:rPr>
              <a:t>[Speaker’s talking points on the current slide item]</a:t>
            </a:r>
          </a:p>
          <a:p>
            <a:pPr marL="0" marR="0" lvl="0" indent="0" algn="l" rtl="0">
              <a:lnSpc>
                <a:spcPct val="100000"/>
              </a:lnSpc>
              <a:spcBef>
                <a:spcPts val="0"/>
              </a:spcBef>
              <a:spcAft>
                <a:spcPts val="0"/>
              </a:spcAft>
              <a:buClr>
                <a:srgbClr val="000000"/>
              </a:buClr>
              <a:buSzPts val="1400"/>
              <a:buFont typeface="Arial"/>
              <a:buNone/>
            </a:pPr>
            <a:endParaRPr lang="en-US" sz="14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Arial"/>
                <a:ea typeface="Arial"/>
                <a:cs typeface="Arial"/>
                <a:sym typeface="Arial"/>
              </a:rPr>
              <a:t>[NEXT SLIDE] </a:t>
            </a:r>
            <a:endParaRPr lang="en-US" sz="1400"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5</a:t>
            </a:fld>
            <a:endParaRPr lang="ko-KR" altLang="en-US"/>
          </a:p>
        </p:txBody>
      </p:sp>
    </p:spTree>
    <p:extLst>
      <p:ext uri="{BB962C8B-B14F-4D97-AF65-F5344CB8AC3E}">
        <p14:creationId xmlns:p14="http://schemas.microsoft.com/office/powerpoint/2010/main" val="3122283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400" dirty="0">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01 – Project plan]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effectLst/>
                <a:latin typeface="Arial" panose="020B0604020202020204" pitchFamily="34" charset="0"/>
                <a:ea typeface="Calibri" panose="020F0502020204030204" pitchFamily="34" charset="0"/>
                <a:cs typeface="Times New Roman" panose="02020603050405020304" pitchFamily="18" charset="0"/>
              </a:rPr>
              <a:t>Our project plan is allocation into 5 phases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400" dirty="0">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02 – Project plan]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effectLst/>
                <a:latin typeface="Arial" panose="020B0604020202020204" pitchFamily="34" charset="0"/>
                <a:ea typeface="Calibri" panose="020F0502020204030204" pitchFamily="34" charset="0"/>
                <a:cs typeface="Times New Roman" panose="02020603050405020304" pitchFamily="18" charset="0"/>
              </a:rPr>
              <a:t>Proposal, Final Plan, Interim Presentation, Final Report and Final Presentation</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400" dirty="0">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03 – milestone]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effectLst/>
                <a:latin typeface="Arial" panose="020B0604020202020204" pitchFamily="34" charset="0"/>
                <a:ea typeface="Calibri" panose="020F0502020204030204" pitchFamily="34" charset="0"/>
                <a:cs typeface="Times New Roman" panose="02020603050405020304" pitchFamily="18" charset="0"/>
              </a:rPr>
              <a:t>with a milestone to show the deliverable at the end of each phase: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400" dirty="0">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04 – Final date]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effectLst/>
                <a:latin typeface="Arial" panose="020B0604020202020204" pitchFamily="34" charset="0"/>
                <a:ea typeface="Calibri" panose="020F0502020204030204" pitchFamily="34" charset="0"/>
                <a:cs typeface="Times New Roman" panose="02020603050405020304" pitchFamily="18" charset="0"/>
              </a:rPr>
              <a:t>Completion of the final report is targeted for Apr 15</a:t>
            </a:r>
            <a:r>
              <a:rPr lang="en-US" sz="1400" baseline="30000" dirty="0">
                <a:effectLst/>
                <a:latin typeface="Arial" panose="020B0604020202020204" pitchFamily="34" charset="0"/>
                <a:ea typeface="Calibri" panose="020F0502020204030204" pitchFamily="34" charset="0"/>
                <a:cs typeface="Times New Roman" panose="02020603050405020304" pitchFamily="18" charset="0"/>
              </a:rPr>
              <a:t>th</a:t>
            </a:r>
            <a:r>
              <a:rPr lang="en-US" sz="1400" dirty="0">
                <a:effectLst/>
                <a:latin typeface="Arial" panose="020B0604020202020204" pitchFamily="34" charset="0"/>
                <a:ea typeface="Calibri" panose="020F0502020204030204" pitchFamily="34" charset="0"/>
                <a:cs typeface="Times New Roman" panose="02020603050405020304" pitchFamily="18" charset="0"/>
              </a:rPr>
              <a:t> along with a presentation to summarizing the recommendations outlined in this report.  </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rtl="0">
              <a:lnSpc>
                <a:spcPct val="100000"/>
              </a:lnSpc>
              <a:spcBef>
                <a:spcPts val="0"/>
              </a:spcBef>
              <a:spcAft>
                <a:spcPts val="0"/>
              </a:spcAft>
              <a:buClr>
                <a:srgbClr val="000000"/>
              </a:buClr>
              <a:buSzPts val="1400"/>
              <a:buFont typeface="Arial"/>
              <a:buNone/>
            </a:pPr>
            <a:endParaRPr lang="en-US" sz="1050" dirty="0">
              <a:solidFill>
                <a:srgbClr val="2D2E2D"/>
              </a:solidFill>
            </a:endParaRP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1050" b="1" dirty="0">
                <a:solidFill>
                  <a:srgbClr val="2D2E2D"/>
                </a:solidFill>
              </a:rPr>
              <a:t>[NEXT 05 – Implementation] </a:t>
            </a:r>
          </a:p>
          <a:p>
            <a:pPr marL="0" marR="0" lvl="0" indent="0" algn="l" rtl="0">
              <a:lnSpc>
                <a:spcPct val="100000"/>
              </a:lnSpc>
              <a:spcBef>
                <a:spcPts val="0"/>
              </a:spcBef>
              <a:spcAft>
                <a:spcPts val="0"/>
              </a:spcAft>
              <a:buClr>
                <a:srgbClr val="000000"/>
              </a:buClr>
              <a:buSzPts val="1400"/>
              <a:buFont typeface="Arial"/>
              <a:buNone/>
            </a:pPr>
            <a:r>
              <a:rPr lang="en-US" sz="1050" dirty="0">
                <a:solidFill>
                  <a:srgbClr val="2D2E2D"/>
                </a:solidFill>
              </a:rPr>
              <a:t>The last unlabeled grouping was to track our overall development schedule  relative to the our primary deliverables.</a:t>
            </a:r>
          </a:p>
          <a:p>
            <a:pPr marL="0" marR="0" lvl="0" indent="0" algn="l" rtl="0">
              <a:lnSpc>
                <a:spcPct val="100000"/>
              </a:lnSpc>
              <a:spcBef>
                <a:spcPts val="0"/>
              </a:spcBef>
              <a:spcAft>
                <a:spcPts val="0"/>
              </a:spcAft>
              <a:buClr>
                <a:srgbClr val="000000"/>
              </a:buClr>
              <a:buSzPts val="1400"/>
              <a:buFont typeface="Arial"/>
              <a:buNone/>
            </a:pPr>
            <a:endParaRPr lang="en-US" sz="1050" dirty="0">
              <a:solidFill>
                <a:srgbClr val="2D2E2D"/>
              </a:solidFill>
            </a:endParaRPr>
          </a:p>
          <a:p>
            <a:pPr marL="0" marR="0" lvl="0" indent="0" algn="l" rtl="0">
              <a:lnSpc>
                <a:spcPct val="100000"/>
              </a:lnSpc>
              <a:spcBef>
                <a:spcPts val="0"/>
              </a:spcBef>
              <a:spcAft>
                <a:spcPts val="0"/>
              </a:spcAft>
              <a:buClr>
                <a:srgbClr val="000000"/>
              </a:buClr>
              <a:buSzPts val="1400"/>
              <a:buFont typeface="Arial"/>
              <a:buNone/>
            </a:pPr>
            <a:r>
              <a:rPr lang="en-US" sz="1050" dirty="0">
                <a:solidFill>
                  <a:srgbClr val="2D2E2D"/>
                </a:solidFill>
              </a:rPr>
              <a:t>Our team was a very loose form of Scrum Agile. If we need to designate roles it was</a:t>
            </a:r>
          </a:p>
          <a:p>
            <a:pPr marL="171450" marR="0" lvl="0" indent="-171450" algn="l" rtl="0">
              <a:lnSpc>
                <a:spcPct val="100000"/>
              </a:lnSpc>
              <a:spcBef>
                <a:spcPts val="0"/>
              </a:spcBef>
              <a:spcAft>
                <a:spcPts val="0"/>
              </a:spcAft>
              <a:buClr>
                <a:srgbClr val="000000"/>
              </a:buClr>
              <a:buSzPts val="1400"/>
              <a:buFont typeface="Arial" panose="020B0604020202020204" pitchFamily="34" charset="0"/>
              <a:buChar char="•"/>
            </a:pPr>
            <a:r>
              <a:rPr lang="en-US" sz="1050" dirty="0">
                <a:solidFill>
                  <a:srgbClr val="2D2E2D"/>
                </a:solidFill>
              </a:rPr>
              <a:t>Project Manager where I (Dennis) handled scheduling and administrative duties</a:t>
            </a:r>
          </a:p>
          <a:p>
            <a:pPr marL="171450" marR="0" lvl="0" indent="-171450" algn="l" rtl="0">
              <a:lnSpc>
                <a:spcPct val="100000"/>
              </a:lnSpc>
              <a:spcBef>
                <a:spcPts val="0"/>
              </a:spcBef>
              <a:spcAft>
                <a:spcPts val="0"/>
              </a:spcAft>
              <a:buClr>
                <a:srgbClr val="000000"/>
              </a:buClr>
              <a:buSzPts val="1400"/>
              <a:buFont typeface="Arial" panose="020B0604020202020204" pitchFamily="34" charset="0"/>
              <a:buChar char="•"/>
            </a:pPr>
            <a:r>
              <a:rPr lang="en-US" sz="1050" dirty="0">
                <a:solidFill>
                  <a:srgbClr val="2D2E2D"/>
                </a:solidFill>
              </a:rPr>
              <a:t>Data Architect  where Cindy’s role to help understand the data and some initial trends in the data.</a:t>
            </a:r>
          </a:p>
          <a:p>
            <a:pPr marL="171450" marR="0" lvl="0" indent="-171450" algn="l" rtl="0">
              <a:lnSpc>
                <a:spcPct val="100000"/>
              </a:lnSpc>
              <a:spcBef>
                <a:spcPts val="0"/>
              </a:spcBef>
              <a:spcAft>
                <a:spcPts val="0"/>
              </a:spcAft>
              <a:buClr>
                <a:srgbClr val="000000"/>
              </a:buClr>
              <a:buSzPts val="1400"/>
              <a:buFont typeface="Arial" panose="020B0604020202020204" pitchFamily="34" charset="0"/>
              <a:buChar char="•"/>
            </a:pPr>
            <a:r>
              <a:rPr lang="en-US" sz="1050" dirty="0">
                <a:solidFill>
                  <a:srgbClr val="2D2E2D"/>
                </a:solidFill>
              </a:rPr>
              <a:t>Programming Architect/Manager where </a:t>
            </a:r>
            <a:r>
              <a:rPr lang="en-US" sz="1050" dirty="0" err="1">
                <a:solidFill>
                  <a:srgbClr val="2D2E2D"/>
                </a:solidFill>
              </a:rPr>
              <a:t>Bhavika’s</a:t>
            </a:r>
            <a:r>
              <a:rPr lang="en-US" sz="1050" dirty="0">
                <a:solidFill>
                  <a:srgbClr val="2D2E2D"/>
                </a:solidFill>
              </a:rPr>
              <a:t> role taking care of our business unit’s division of coders (everyone in the group)</a:t>
            </a:r>
          </a:p>
          <a:p>
            <a:pPr marL="0" marR="0" lvl="0" indent="0" algn="l" rtl="0">
              <a:lnSpc>
                <a:spcPct val="100000"/>
              </a:lnSpc>
              <a:spcBef>
                <a:spcPts val="0"/>
              </a:spcBef>
              <a:spcAft>
                <a:spcPts val="0"/>
              </a:spcAft>
              <a:buClr>
                <a:srgbClr val="000000"/>
              </a:buClr>
              <a:buSzPts val="1400"/>
              <a:buFont typeface="Arial"/>
              <a:buNone/>
            </a:pPr>
            <a:endParaRPr lang="en-US" sz="1050" dirty="0">
              <a:solidFill>
                <a:srgbClr val="2D2E2D"/>
              </a:solidFill>
            </a:endParaRPr>
          </a:p>
          <a:p>
            <a:pPr marL="0" marR="0" lvl="0" indent="0" algn="l" rtl="0">
              <a:lnSpc>
                <a:spcPct val="100000"/>
              </a:lnSpc>
              <a:spcBef>
                <a:spcPts val="0"/>
              </a:spcBef>
              <a:spcAft>
                <a:spcPts val="0"/>
              </a:spcAft>
              <a:buClr>
                <a:srgbClr val="000000"/>
              </a:buClr>
              <a:buSzPts val="1400"/>
              <a:buFont typeface="Arial"/>
              <a:buNone/>
            </a:pPr>
            <a:r>
              <a:rPr lang="en-US" sz="1050" dirty="0">
                <a:solidFill>
                  <a:srgbClr val="2D2E2D"/>
                </a:solidFill>
              </a:rPr>
              <a:t>We would meet at least 3 times per week at scheduled times to align on </a:t>
            </a:r>
          </a:p>
          <a:p>
            <a:pPr marL="171450" marR="0" lvl="0" indent="-171450" algn="l" rtl="0">
              <a:lnSpc>
                <a:spcPct val="100000"/>
              </a:lnSpc>
              <a:spcBef>
                <a:spcPts val="0"/>
              </a:spcBef>
              <a:spcAft>
                <a:spcPts val="0"/>
              </a:spcAft>
              <a:buClr>
                <a:srgbClr val="000000"/>
              </a:buClr>
              <a:buSzPts val="1400"/>
              <a:buFont typeface="Arial" panose="020B0604020202020204" pitchFamily="34" charset="0"/>
              <a:buChar char="•"/>
            </a:pPr>
            <a:r>
              <a:rPr lang="en-US" sz="1050" dirty="0">
                <a:solidFill>
                  <a:srgbClr val="2D2E2D"/>
                </a:solidFill>
              </a:rPr>
              <a:t>what each of us had done</a:t>
            </a:r>
          </a:p>
          <a:p>
            <a:pPr marL="171450" marR="0" lvl="0" indent="-171450" algn="l" rtl="0">
              <a:lnSpc>
                <a:spcPct val="100000"/>
              </a:lnSpc>
              <a:spcBef>
                <a:spcPts val="0"/>
              </a:spcBef>
              <a:spcAft>
                <a:spcPts val="0"/>
              </a:spcAft>
              <a:buClr>
                <a:srgbClr val="000000"/>
              </a:buClr>
              <a:buSzPts val="1400"/>
              <a:buFont typeface="Arial" panose="020B0604020202020204" pitchFamily="34" charset="0"/>
              <a:buChar char="•"/>
            </a:pPr>
            <a:r>
              <a:rPr lang="en-US" sz="1050" dirty="0">
                <a:solidFill>
                  <a:srgbClr val="2D2E2D"/>
                </a:solidFill>
              </a:rPr>
              <a:t>what we will do next</a:t>
            </a:r>
          </a:p>
          <a:p>
            <a:pPr marL="171450" marR="0" lvl="0" indent="-171450" algn="l" rtl="0">
              <a:lnSpc>
                <a:spcPct val="100000"/>
              </a:lnSpc>
              <a:spcBef>
                <a:spcPts val="0"/>
              </a:spcBef>
              <a:spcAft>
                <a:spcPts val="0"/>
              </a:spcAft>
              <a:buClr>
                <a:srgbClr val="000000"/>
              </a:buClr>
              <a:buSzPts val="1400"/>
              <a:buFont typeface="Arial" panose="020B0604020202020204" pitchFamily="34" charset="0"/>
              <a:buChar char="•"/>
            </a:pPr>
            <a:r>
              <a:rPr lang="en-US" sz="1050" dirty="0">
                <a:solidFill>
                  <a:srgbClr val="2D2E2D"/>
                </a:solidFill>
              </a:rPr>
              <a:t>discuss challenges, next steps, and shared knowledge</a:t>
            </a:r>
          </a:p>
          <a:p>
            <a:pPr marL="0" marR="0" lvl="0" indent="0" algn="l" rtl="0">
              <a:lnSpc>
                <a:spcPct val="100000"/>
              </a:lnSpc>
              <a:spcBef>
                <a:spcPts val="0"/>
              </a:spcBef>
              <a:spcAft>
                <a:spcPts val="0"/>
              </a:spcAft>
              <a:buClr>
                <a:srgbClr val="000000"/>
              </a:buClr>
              <a:buSzPts val="1400"/>
              <a:buFont typeface="Arial"/>
              <a:buNone/>
            </a:pPr>
            <a:endParaRPr lang="en-US" sz="1050" dirty="0">
              <a:solidFill>
                <a:srgbClr val="2D2E2D"/>
              </a:solidFill>
            </a:endParaRPr>
          </a:p>
          <a:p>
            <a:pPr marL="0" marR="0" lvl="0" indent="0" algn="l" rtl="0">
              <a:lnSpc>
                <a:spcPct val="100000"/>
              </a:lnSpc>
              <a:spcBef>
                <a:spcPts val="0"/>
              </a:spcBef>
              <a:spcAft>
                <a:spcPts val="0"/>
              </a:spcAft>
              <a:buClr>
                <a:srgbClr val="000000"/>
              </a:buClr>
              <a:buSzPts val="1400"/>
              <a:buFont typeface="Arial"/>
              <a:buNone/>
            </a:pPr>
            <a:r>
              <a:rPr lang="en-US" sz="1050" dirty="0">
                <a:solidFill>
                  <a:srgbClr val="2D2E2D"/>
                </a:solidFill>
              </a:rPr>
              <a:t>The sharing of knowledge is important. Only 1 of the 3 members had specific understanding of the subject which was passed along to the group as we all became more familiar with the data. We created document of useful links and meeting minutes to help us retain useful information, techniques, and ideas for future reference. All of this was stored on Google Drive before going with Git as the main repository for this project.</a:t>
            </a:r>
          </a:p>
          <a:p>
            <a:pPr marL="0" marR="0" lvl="0" indent="0" algn="l" rtl="0">
              <a:lnSpc>
                <a:spcPct val="100000"/>
              </a:lnSpc>
              <a:spcBef>
                <a:spcPts val="0"/>
              </a:spcBef>
              <a:spcAft>
                <a:spcPts val="0"/>
              </a:spcAft>
              <a:buClr>
                <a:srgbClr val="000000"/>
              </a:buClr>
              <a:buSzPts val="1400"/>
              <a:buFont typeface="Arial"/>
              <a:buNone/>
            </a:pPr>
            <a:endParaRPr lang="en-US" sz="1050" b="1" dirty="0">
              <a:solidFill>
                <a:srgbClr val="2D2E2D"/>
              </a:solidFill>
            </a:endParaRPr>
          </a:p>
          <a:p>
            <a:pPr marL="0" marR="0" lvl="0" indent="0" algn="l" rtl="0">
              <a:lnSpc>
                <a:spcPct val="100000"/>
              </a:lnSpc>
              <a:spcBef>
                <a:spcPts val="0"/>
              </a:spcBef>
              <a:spcAft>
                <a:spcPts val="0"/>
              </a:spcAft>
              <a:buClr>
                <a:srgbClr val="000000"/>
              </a:buClr>
              <a:buSzPts val="1400"/>
              <a:buFont typeface="Arial"/>
              <a:buNone/>
            </a:pPr>
            <a:r>
              <a:rPr lang="en-US" sz="1050" b="1" dirty="0">
                <a:solidFill>
                  <a:srgbClr val="2D2E2D"/>
                </a:solidFill>
              </a:rPr>
              <a:t>[NEXT 0x – key statement for animation] </a:t>
            </a:r>
          </a:p>
          <a:p>
            <a:pPr marL="0" marR="0" lvl="0" indent="0" algn="l" rtl="0">
              <a:lnSpc>
                <a:spcPct val="100000"/>
              </a:lnSpc>
              <a:spcBef>
                <a:spcPts val="0"/>
              </a:spcBef>
              <a:spcAft>
                <a:spcPts val="0"/>
              </a:spcAft>
              <a:buClr>
                <a:srgbClr val="000000"/>
              </a:buClr>
              <a:buSzPts val="1400"/>
              <a:buFont typeface="Arial"/>
              <a:buNone/>
            </a:pPr>
            <a:r>
              <a:rPr lang="en-US" sz="1050" dirty="0">
                <a:solidFill>
                  <a:srgbClr val="2D2E2D"/>
                </a:solidFill>
              </a:rPr>
              <a:t>[Speaker’s talking points on the current slide item]</a:t>
            </a:r>
          </a:p>
          <a:p>
            <a:pPr marL="0" marR="0" lvl="0" indent="0" algn="l" rtl="0">
              <a:lnSpc>
                <a:spcPct val="100000"/>
              </a:lnSpc>
              <a:spcBef>
                <a:spcPts val="0"/>
              </a:spcBef>
              <a:spcAft>
                <a:spcPts val="0"/>
              </a:spcAft>
              <a:buClr>
                <a:srgbClr val="000000"/>
              </a:buClr>
              <a:buSzPts val="1400"/>
              <a:buFont typeface="Arial"/>
              <a:buNone/>
            </a:pPr>
            <a:endParaRPr lang="en-US" sz="105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lang="en-US" sz="1050" dirty="0">
              <a:solidFill>
                <a:srgbClr val="2D2E2D"/>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050" b="1" i="0" u="none" strike="noStrike" cap="none" dirty="0">
                <a:solidFill>
                  <a:schemeClr val="dk1"/>
                </a:solidFill>
                <a:latin typeface="Arial"/>
                <a:ea typeface="Arial"/>
                <a:cs typeface="Arial"/>
                <a:sym typeface="Arial"/>
              </a:rPr>
              <a:t>[NEXT SLIDE] </a:t>
            </a:r>
            <a:endParaRPr lang="en-US" dirty="0"/>
          </a:p>
          <a:p>
            <a:pPr marL="0" lvl="0" indent="0" algn="l" rtl="0">
              <a:lnSpc>
                <a:spcPct val="100000"/>
              </a:lnSpc>
              <a:spcBef>
                <a:spcPts val="0"/>
              </a:spcBef>
              <a:spcAft>
                <a:spcPts val="0"/>
              </a:spcAft>
              <a:buSzPts val="1400"/>
              <a:buNone/>
            </a:pPr>
            <a:endParaRPr lang="en-US" dirty="0"/>
          </a:p>
          <a:p>
            <a:endParaRPr lang="en-CA"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6</a:t>
            </a:fld>
            <a:endParaRPr lang="ko-KR" altLang="en-US"/>
          </a:p>
        </p:txBody>
      </p:sp>
    </p:spTree>
    <p:extLst>
      <p:ext uri="{BB962C8B-B14F-4D97-AF65-F5344CB8AC3E}">
        <p14:creationId xmlns:p14="http://schemas.microsoft.com/office/powerpoint/2010/main" val="26258121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pPr marL="0" marR="0" lvl="0" indent="0" algn="l" rtl="0">
              <a:lnSpc>
                <a:spcPct val="100000"/>
              </a:lnSpc>
              <a:spcBef>
                <a:spcPts val="0"/>
              </a:spcBef>
              <a:spcAft>
                <a:spcPts val="0"/>
              </a:spcAft>
              <a:buClr>
                <a:srgbClr val="000000"/>
              </a:buClr>
              <a:buSzPts val="1400"/>
              <a:buFont typeface="Arial"/>
              <a:buNone/>
            </a:pPr>
            <a:endParaRPr lang="en-US" sz="1050" dirty="0">
              <a:solidFill>
                <a:srgbClr val="2D2E2D"/>
              </a:solidFill>
            </a:endParaRP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1050" b="1" dirty="0">
                <a:solidFill>
                  <a:srgbClr val="2D2E2D"/>
                </a:solidFill>
              </a:rPr>
              <a:t>[NEXT 01 – Team] </a:t>
            </a:r>
          </a:p>
          <a:p>
            <a:pPr marL="0" marR="0" lvl="0" indent="0" algn="l" rtl="0">
              <a:lnSpc>
                <a:spcPct val="100000"/>
              </a:lnSpc>
              <a:spcBef>
                <a:spcPts val="0"/>
              </a:spcBef>
              <a:spcAft>
                <a:spcPts val="0"/>
              </a:spcAft>
              <a:buClr>
                <a:srgbClr val="000000"/>
              </a:buClr>
              <a:buSzPts val="1400"/>
              <a:buFont typeface="Arial"/>
              <a:buNone/>
            </a:pPr>
            <a:r>
              <a:rPr lang="en-US" sz="1050" dirty="0">
                <a:solidFill>
                  <a:srgbClr val="2D2E2D"/>
                </a:solidFill>
              </a:rPr>
              <a:t>Our team was a very loose form of Scrum Agile. If we need to designate roles it was</a:t>
            </a: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endParaRPr lang="en-US" sz="1050" b="1" dirty="0">
              <a:solidFill>
                <a:srgbClr val="2D2E2D"/>
              </a:solidFill>
            </a:endParaRP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1050" b="1" dirty="0">
                <a:solidFill>
                  <a:srgbClr val="2D2E2D"/>
                </a:solidFill>
              </a:rPr>
              <a:t>[NEXT 02, 03, 04 – Roles] </a:t>
            </a:r>
          </a:p>
          <a:p>
            <a:pPr marL="171450" marR="0" lvl="0" indent="-171450" algn="l" rtl="0">
              <a:lnSpc>
                <a:spcPct val="100000"/>
              </a:lnSpc>
              <a:spcBef>
                <a:spcPts val="0"/>
              </a:spcBef>
              <a:spcAft>
                <a:spcPts val="0"/>
              </a:spcAft>
              <a:buClr>
                <a:srgbClr val="000000"/>
              </a:buClr>
              <a:buSzPts val="1400"/>
              <a:buFont typeface="Arial" panose="020B0604020202020204" pitchFamily="34" charset="0"/>
              <a:buChar char="•"/>
            </a:pPr>
            <a:r>
              <a:rPr lang="en-US" sz="1050" dirty="0">
                <a:solidFill>
                  <a:srgbClr val="2D2E2D"/>
                </a:solidFill>
              </a:rPr>
              <a:t>Project Manager where I (Dennis) handled scheduling and administrative duties</a:t>
            </a:r>
          </a:p>
          <a:p>
            <a:pPr marL="171450" marR="0" lvl="0" indent="-171450" algn="l" rtl="0">
              <a:lnSpc>
                <a:spcPct val="100000"/>
              </a:lnSpc>
              <a:spcBef>
                <a:spcPts val="0"/>
              </a:spcBef>
              <a:spcAft>
                <a:spcPts val="0"/>
              </a:spcAft>
              <a:buClr>
                <a:srgbClr val="000000"/>
              </a:buClr>
              <a:buSzPts val="1400"/>
              <a:buFont typeface="Arial" panose="020B0604020202020204" pitchFamily="34" charset="0"/>
              <a:buChar char="•"/>
            </a:pPr>
            <a:r>
              <a:rPr lang="en-US" sz="1050" dirty="0">
                <a:solidFill>
                  <a:srgbClr val="2D2E2D"/>
                </a:solidFill>
              </a:rPr>
              <a:t>Data Architect  where Cindy’s role to help understand the data and some initial trends in the data.</a:t>
            </a:r>
          </a:p>
          <a:p>
            <a:pPr marL="171450" marR="0" lvl="0" indent="-171450" algn="l" rtl="0">
              <a:lnSpc>
                <a:spcPct val="100000"/>
              </a:lnSpc>
              <a:spcBef>
                <a:spcPts val="0"/>
              </a:spcBef>
              <a:spcAft>
                <a:spcPts val="0"/>
              </a:spcAft>
              <a:buClr>
                <a:srgbClr val="000000"/>
              </a:buClr>
              <a:buSzPts val="1400"/>
              <a:buFont typeface="Arial" panose="020B0604020202020204" pitchFamily="34" charset="0"/>
              <a:buChar char="•"/>
            </a:pPr>
            <a:r>
              <a:rPr lang="en-US" sz="1050" dirty="0">
                <a:solidFill>
                  <a:srgbClr val="2D2E2D"/>
                </a:solidFill>
              </a:rPr>
              <a:t>Programming Architect/Manager where </a:t>
            </a:r>
            <a:r>
              <a:rPr lang="en-US" sz="1050" dirty="0" err="1">
                <a:solidFill>
                  <a:srgbClr val="2D2E2D"/>
                </a:solidFill>
              </a:rPr>
              <a:t>Bhavika’s</a:t>
            </a:r>
            <a:r>
              <a:rPr lang="en-US" sz="1050" dirty="0">
                <a:solidFill>
                  <a:srgbClr val="2D2E2D"/>
                </a:solidFill>
              </a:rPr>
              <a:t> role taking care of our business unit’s division of coders (everyone in the group)</a:t>
            </a:r>
          </a:p>
          <a:p>
            <a:pPr marL="0" marR="0" lvl="0" indent="0" algn="l" rtl="0">
              <a:lnSpc>
                <a:spcPct val="100000"/>
              </a:lnSpc>
              <a:spcBef>
                <a:spcPts val="0"/>
              </a:spcBef>
              <a:spcAft>
                <a:spcPts val="0"/>
              </a:spcAft>
              <a:buClr>
                <a:srgbClr val="000000"/>
              </a:buClr>
              <a:buSzPts val="1400"/>
              <a:buFont typeface="Arial"/>
              <a:buNone/>
            </a:pPr>
            <a:endParaRPr lang="en-US" sz="1050" dirty="0">
              <a:solidFill>
                <a:srgbClr val="2D2E2D"/>
              </a:solidFill>
            </a:endParaRP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1050" b="1" dirty="0">
                <a:solidFill>
                  <a:srgbClr val="2D2E2D"/>
                </a:solidFill>
              </a:rPr>
              <a:t>[NEXT 05 – Communications]</a:t>
            </a:r>
          </a:p>
          <a:p>
            <a:pPr marL="0" marR="0" lvl="0" indent="0" algn="l" rtl="0">
              <a:lnSpc>
                <a:spcPct val="100000"/>
              </a:lnSpc>
              <a:spcBef>
                <a:spcPts val="0"/>
              </a:spcBef>
              <a:spcAft>
                <a:spcPts val="0"/>
              </a:spcAft>
              <a:buClr>
                <a:srgbClr val="000000"/>
              </a:buClr>
              <a:buSzPts val="1400"/>
              <a:buFont typeface="Arial"/>
              <a:buNone/>
            </a:pPr>
            <a:r>
              <a:rPr lang="en-US" sz="1050" dirty="0">
                <a:solidFill>
                  <a:srgbClr val="2D2E2D"/>
                </a:solidFill>
              </a:rPr>
              <a:t>We had multiple methods to facilitate team communications</a:t>
            </a: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endParaRPr lang="en-US" sz="1050" b="1" dirty="0">
              <a:solidFill>
                <a:srgbClr val="2D2E2D"/>
              </a:solidFill>
            </a:endParaRP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1050" b="1" dirty="0">
                <a:solidFill>
                  <a:srgbClr val="2D2E2D"/>
                </a:solidFill>
              </a:rPr>
              <a:t>[NEXT 06 – Meetings]</a:t>
            </a:r>
          </a:p>
          <a:p>
            <a:pPr marL="0" marR="0" lvl="0" indent="0" algn="l" rtl="0">
              <a:lnSpc>
                <a:spcPct val="100000"/>
              </a:lnSpc>
              <a:spcBef>
                <a:spcPts val="0"/>
              </a:spcBef>
              <a:spcAft>
                <a:spcPts val="0"/>
              </a:spcAft>
              <a:buClr>
                <a:srgbClr val="000000"/>
              </a:buClr>
              <a:buSzPts val="1400"/>
              <a:buFont typeface="Arial"/>
              <a:buNone/>
            </a:pPr>
            <a:r>
              <a:rPr lang="en-US" sz="1050" dirty="0">
                <a:solidFill>
                  <a:srgbClr val="2D2E2D"/>
                </a:solidFill>
              </a:rPr>
              <a:t>We had scheduled meetings 3 times per week to align on </a:t>
            </a:r>
          </a:p>
          <a:p>
            <a:pPr marL="171450" marR="0" lvl="0" indent="-171450" algn="l" rtl="0">
              <a:lnSpc>
                <a:spcPct val="100000"/>
              </a:lnSpc>
              <a:spcBef>
                <a:spcPts val="0"/>
              </a:spcBef>
              <a:spcAft>
                <a:spcPts val="0"/>
              </a:spcAft>
              <a:buClr>
                <a:srgbClr val="000000"/>
              </a:buClr>
              <a:buSzPts val="1400"/>
              <a:buFont typeface="Arial" panose="020B0604020202020204" pitchFamily="34" charset="0"/>
              <a:buChar char="•"/>
            </a:pPr>
            <a:r>
              <a:rPr lang="en-US" sz="1050" dirty="0">
                <a:solidFill>
                  <a:srgbClr val="2D2E2D"/>
                </a:solidFill>
              </a:rPr>
              <a:t>what each of us had done</a:t>
            </a:r>
          </a:p>
          <a:p>
            <a:pPr marL="171450" marR="0" lvl="0" indent="-171450" algn="l" rtl="0">
              <a:lnSpc>
                <a:spcPct val="100000"/>
              </a:lnSpc>
              <a:spcBef>
                <a:spcPts val="0"/>
              </a:spcBef>
              <a:spcAft>
                <a:spcPts val="0"/>
              </a:spcAft>
              <a:buClr>
                <a:srgbClr val="000000"/>
              </a:buClr>
              <a:buSzPts val="1400"/>
              <a:buFont typeface="Arial" panose="020B0604020202020204" pitchFamily="34" charset="0"/>
              <a:buChar char="•"/>
            </a:pPr>
            <a:r>
              <a:rPr lang="en-US" sz="1050" dirty="0">
                <a:solidFill>
                  <a:srgbClr val="2D2E2D"/>
                </a:solidFill>
              </a:rPr>
              <a:t>what we will do next</a:t>
            </a:r>
          </a:p>
          <a:p>
            <a:pPr marL="171450" marR="0" lvl="0" indent="-171450" algn="l" rtl="0">
              <a:lnSpc>
                <a:spcPct val="100000"/>
              </a:lnSpc>
              <a:spcBef>
                <a:spcPts val="0"/>
              </a:spcBef>
              <a:spcAft>
                <a:spcPts val="0"/>
              </a:spcAft>
              <a:buClr>
                <a:srgbClr val="000000"/>
              </a:buClr>
              <a:buSzPts val="1400"/>
              <a:buFont typeface="Arial" panose="020B0604020202020204" pitchFamily="34" charset="0"/>
              <a:buChar char="•"/>
            </a:pPr>
            <a:r>
              <a:rPr lang="en-US" sz="1050" dirty="0">
                <a:solidFill>
                  <a:srgbClr val="2D2E2D"/>
                </a:solidFill>
              </a:rPr>
              <a:t>discuss challenges, next steps, and shared knowledge</a:t>
            </a:r>
          </a:p>
          <a:p>
            <a:pPr marL="0" marR="0" lvl="0" indent="0" algn="l" rtl="0">
              <a:lnSpc>
                <a:spcPct val="100000"/>
              </a:lnSpc>
              <a:spcBef>
                <a:spcPts val="0"/>
              </a:spcBef>
              <a:spcAft>
                <a:spcPts val="0"/>
              </a:spcAft>
              <a:buClr>
                <a:srgbClr val="000000"/>
              </a:buClr>
              <a:buSzPts val="1400"/>
              <a:buFont typeface="Arial"/>
              <a:buNone/>
            </a:pPr>
            <a:endParaRPr lang="en-US" sz="1050" dirty="0">
              <a:solidFill>
                <a:srgbClr val="2D2E2D"/>
              </a:solidFill>
            </a:endParaRPr>
          </a:p>
          <a:p>
            <a:pPr marL="0" marR="0" lvl="0" indent="0" algn="l" rtl="0">
              <a:lnSpc>
                <a:spcPct val="100000"/>
              </a:lnSpc>
              <a:spcBef>
                <a:spcPts val="0"/>
              </a:spcBef>
              <a:spcAft>
                <a:spcPts val="0"/>
              </a:spcAft>
              <a:buClr>
                <a:srgbClr val="000000"/>
              </a:buClr>
              <a:buSzPts val="1400"/>
              <a:buFont typeface="Arial"/>
              <a:buNone/>
            </a:pPr>
            <a:r>
              <a:rPr lang="en-US" sz="1050" b="1" dirty="0">
                <a:solidFill>
                  <a:srgbClr val="2D2E2D"/>
                </a:solidFill>
              </a:rPr>
              <a:t>[NEXT 07 – Meetings]</a:t>
            </a:r>
            <a:endParaRPr lang="en-US" sz="1050" dirty="0">
              <a:solidFill>
                <a:srgbClr val="2D2E2D"/>
              </a:solidFill>
            </a:endParaRPr>
          </a:p>
          <a:p>
            <a:pPr marL="0" marR="0" lvl="0" indent="0" algn="l" rtl="0">
              <a:lnSpc>
                <a:spcPct val="100000"/>
              </a:lnSpc>
              <a:spcBef>
                <a:spcPts val="0"/>
              </a:spcBef>
              <a:spcAft>
                <a:spcPts val="0"/>
              </a:spcAft>
              <a:buClr>
                <a:srgbClr val="000000"/>
              </a:buClr>
              <a:buSzPts val="1400"/>
              <a:buFont typeface="Arial"/>
              <a:buNone/>
            </a:pPr>
            <a:r>
              <a:rPr lang="en-US" sz="1050" dirty="0">
                <a:solidFill>
                  <a:srgbClr val="2D2E2D"/>
                </a:solidFill>
              </a:rPr>
              <a:t>Various methods (MS Teams, WhatsApp, Email) to contact each other for redundancy as technology can fail</a:t>
            </a:r>
          </a:p>
          <a:p>
            <a:pPr marL="0" marR="0" lvl="0" indent="0" algn="l" rtl="0">
              <a:lnSpc>
                <a:spcPct val="100000"/>
              </a:lnSpc>
              <a:spcBef>
                <a:spcPts val="0"/>
              </a:spcBef>
              <a:spcAft>
                <a:spcPts val="0"/>
              </a:spcAft>
              <a:buClr>
                <a:srgbClr val="000000"/>
              </a:buClr>
              <a:buSzPts val="1400"/>
              <a:buFont typeface="Arial"/>
              <a:buNone/>
            </a:pPr>
            <a:endParaRPr lang="en-US" sz="1050" dirty="0">
              <a:solidFill>
                <a:srgbClr val="2D2E2D"/>
              </a:solidFill>
            </a:endParaRPr>
          </a:p>
          <a:p>
            <a:pPr marL="0" marR="0" lvl="0" indent="0" algn="l" rtl="0">
              <a:lnSpc>
                <a:spcPct val="100000"/>
              </a:lnSpc>
              <a:spcBef>
                <a:spcPts val="0"/>
              </a:spcBef>
              <a:spcAft>
                <a:spcPts val="0"/>
              </a:spcAft>
              <a:buClr>
                <a:srgbClr val="000000"/>
              </a:buClr>
              <a:buSzPts val="1400"/>
              <a:buFont typeface="Arial"/>
              <a:buNone/>
            </a:pPr>
            <a:r>
              <a:rPr lang="en-US" sz="1050" b="1" dirty="0">
                <a:solidFill>
                  <a:srgbClr val="2D2E2D"/>
                </a:solidFill>
              </a:rPr>
              <a:t>[NEXT 08 – Repositories]</a:t>
            </a:r>
            <a:endParaRPr lang="en-US" sz="1050" dirty="0">
              <a:solidFill>
                <a:srgbClr val="2D2E2D"/>
              </a:solidFill>
            </a:endParaRPr>
          </a:p>
          <a:p>
            <a:pPr marL="0" marR="0" lvl="0" indent="0" algn="l" rtl="0">
              <a:lnSpc>
                <a:spcPct val="100000"/>
              </a:lnSpc>
              <a:spcBef>
                <a:spcPts val="0"/>
              </a:spcBef>
              <a:spcAft>
                <a:spcPts val="0"/>
              </a:spcAft>
              <a:buClr>
                <a:srgbClr val="000000"/>
              </a:buClr>
              <a:buSzPts val="1400"/>
              <a:buFont typeface="Arial"/>
              <a:buNone/>
            </a:pPr>
            <a:r>
              <a:rPr lang="en-US" sz="1050" dirty="0">
                <a:solidFill>
                  <a:srgbClr val="2D2E2D"/>
                </a:solidFill>
              </a:rPr>
              <a:t>Use repositories such as Git and Google Drive to maintain our documentation and code</a:t>
            </a:r>
          </a:p>
          <a:p>
            <a:pPr marL="0" marR="0" lvl="0" indent="0" algn="l" rtl="0">
              <a:lnSpc>
                <a:spcPct val="100000"/>
              </a:lnSpc>
              <a:spcBef>
                <a:spcPts val="0"/>
              </a:spcBef>
              <a:spcAft>
                <a:spcPts val="0"/>
              </a:spcAft>
              <a:buClr>
                <a:srgbClr val="000000"/>
              </a:buClr>
              <a:buSzPts val="1400"/>
              <a:buFont typeface="Arial"/>
              <a:buNone/>
            </a:pPr>
            <a:endParaRPr lang="en-US" sz="1050" dirty="0">
              <a:solidFill>
                <a:srgbClr val="2D2E2D"/>
              </a:solidFill>
            </a:endParaRPr>
          </a:p>
          <a:p>
            <a:pPr marL="0" marR="0" lvl="0" indent="0" algn="l" rtl="0">
              <a:lnSpc>
                <a:spcPct val="100000"/>
              </a:lnSpc>
              <a:spcBef>
                <a:spcPts val="0"/>
              </a:spcBef>
              <a:spcAft>
                <a:spcPts val="0"/>
              </a:spcAft>
              <a:buClr>
                <a:srgbClr val="000000"/>
              </a:buClr>
              <a:buSzPts val="1400"/>
              <a:buFont typeface="Arial"/>
              <a:buNone/>
            </a:pPr>
            <a:r>
              <a:rPr lang="en-US" sz="1050" dirty="0">
                <a:solidFill>
                  <a:srgbClr val="2D2E2D"/>
                </a:solidFill>
              </a:rPr>
              <a:t>This agreed upon structure helped facilitate our team relationships to work effectively and especially share knowledge. Only 1 of the 3 members had specific understanding of the subject which was passed along to the group as we all became more familiar with the data. We created documents () to retain useful information, techniques, and ideas for future reference. All of this was stored on Google Drive before going with Git as the main repository for this project.</a:t>
            </a:r>
          </a:p>
          <a:p>
            <a:pPr marL="0" marR="0" lvl="0" indent="0" algn="l" rtl="0">
              <a:lnSpc>
                <a:spcPct val="100000"/>
              </a:lnSpc>
              <a:spcBef>
                <a:spcPts val="0"/>
              </a:spcBef>
              <a:spcAft>
                <a:spcPts val="0"/>
              </a:spcAft>
              <a:buClr>
                <a:srgbClr val="000000"/>
              </a:buClr>
              <a:buSzPts val="1400"/>
              <a:buFont typeface="Arial"/>
              <a:buNone/>
            </a:pPr>
            <a:endParaRPr lang="en-US" sz="1050" b="1" dirty="0">
              <a:solidFill>
                <a:srgbClr val="2D2E2D"/>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050" b="1" i="0" u="none" strike="noStrike" cap="none" dirty="0">
                <a:solidFill>
                  <a:schemeClr val="dk1"/>
                </a:solidFill>
                <a:latin typeface="Arial"/>
                <a:ea typeface="Arial"/>
                <a:cs typeface="Arial"/>
                <a:sym typeface="Arial"/>
              </a:rPr>
              <a:t>[NEXT SLIDE] </a:t>
            </a:r>
            <a:endParaRPr lang="en-US" dirty="0"/>
          </a:p>
          <a:p>
            <a:pPr marL="0" lvl="0" indent="0" algn="l" rtl="0">
              <a:lnSpc>
                <a:spcPct val="100000"/>
              </a:lnSpc>
              <a:spcBef>
                <a:spcPts val="0"/>
              </a:spcBef>
              <a:spcAft>
                <a:spcPts val="0"/>
              </a:spcAft>
              <a:buSzPts val="1400"/>
              <a:buNone/>
            </a:pPr>
            <a:endParaRPr lang="en-US" dirty="0"/>
          </a:p>
          <a:p>
            <a:endParaRPr lang="en-CA"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7</a:t>
            </a:fld>
            <a:endParaRPr lang="ko-KR" altLang="en-US"/>
          </a:p>
        </p:txBody>
      </p:sp>
    </p:spTree>
    <p:extLst>
      <p:ext uri="{BB962C8B-B14F-4D97-AF65-F5344CB8AC3E}">
        <p14:creationId xmlns:p14="http://schemas.microsoft.com/office/powerpoint/2010/main" val="27135429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rtl="0">
              <a:lnSpc>
                <a:spcPct val="100000"/>
              </a:lnSpc>
              <a:spcBef>
                <a:spcPts val="0"/>
              </a:spcBef>
              <a:spcAft>
                <a:spcPts val="0"/>
              </a:spcAft>
              <a:buClr>
                <a:srgbClr val="000000"/>
              </a:buClr>
              <a:buSzPts val="1400"/>
              <a:buFont typeface="Arial"/>
              <a:buNone/>
            </a:pPr>
            <a:r>
              <a:rPr lang="en-US" sz="1400" dirty="0">
                <a:solidFill>
                  <a:srgbClr val="2D2E2D"/>
                </a:solidFill>
              </a:rPr>
              <a:t>Cindy explain chart and show formula and how data was obtained</a:t>
            </a:r>
          </a:p>
          <a:p>
            <a:pPr marL="0" marR="0" lvl="0" indent="0" algn="l" rtl="0">
              <a:lnSpc>
                <a:spcPct val="100000"/>
              </a:lnSpc>
              <a:spcBef>
                <a:spcPts val="0"/>
              </a:spcBef>
              <a:spcAft>
                <a:spcPts val="0"/>
              </a:spcAft>
              <a:buClr>
                <a:srgbClr val="000000"/>
              </a:buClr>
              <a:buSzPts val="1400"/>
              <a:buFont typeface="Arial"/>
              <a:buNone/>
            </a:pPr>
            <a:endParaRPr lang="en-US" sz="1400" b="1" dirty="0">
              <a:solidFill>
                <a:srgbClr val="2D2E2D"/>
              </a:solidFill>
            </a:endParaRPr>
          </a:p>
          <a:p>
            <a:pPr marL="0" marR="0" lvl="0" indent="0" algn="l" rtl="0">
              <a:lnSpc>
                <a:spcPct val="100000"/>
              </a:lnSpc>
              <a:spcBef>
                <a:spcPts val="0"/>
              </a:spcBef>
              <a:spcAft>
                <a:spcPts val="0"/>
              </a:spcAft>
              <a:buClr>
                <a:srgbClr val="000000"/>
              </a:buClr>
              <a:buSzPts val="1400"/>
              <a:buFont typeface="Arial"/>
              <a:buNone/>
            </a:pPr>
            <a:r>
              <a:rPr lang="en-US" sz="1400" b="1" dirty="0">
                <a:solidFill>
                  <a:srgbClr val="2D2E2D"/>
                </a:solidFill>
              </a:rPr>
              <a:t>[NEXT 0x – key statement for animation] </a:t>
            </a:r>
          </a:p>
          <a:p>
            <a:pPr marL="0" marR="0" lvl="0" indent="0" algn="l" rtl="0">
              <a:lnSpc>
                <a:spcPct val="100000"/>
              </a:lnSpc>
              <a:spcBef>
                <a:spcPts val="0"/>
              </a:spcBef>
              <a:spcAft>
                <a:spcPts val="0"/>
              </a:spcAft>
              <a:buClr>
                <a:srgbClr val="000000"/>
              </a:buClr>
              <a:buSzPts val="1400"/>
              <a:buFont typeface="Arial"/>
              <a:buNone/>
            </a:pPr>
            <a:r>
              <a:rPr lang="en-US" sz="1400" dirty="0">
                <a:solidFill>
                  <a:srgbClr val="2D2E2D"/>
                </a:solidFill>
              </a:rPr>
              <a:t>[Speaker’s talking points on the current slide item]</a:t>
            </a:r>
          </a:p>
          <a:p>
            <a:pPr marL="0" marR="0" lvl="0" indent="0" algn="l" rtl="0">
              <a:lnSpc>
                <a:spcPct val="100000"/>
              </a:lnSpc>
              <a:spcBef>
                <a:spcPts val="0"/>
              </a:spcBef>
              <a:spcAft>
                <a:spcPts val="0"/>
              </a:spcAft>
              <a:buClr>
                <a:srgbClr val="000000"/>
              </a:buClr>
              <a:buSzPts val="1400"/>
              <a:buFont typeface="Arial"/>
              <a:buNone/>
            </a:pPr>
            <a:endParaRPr lang="en-US" sz="14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Arial"/>
                <a:ea typeface="Arial"/>
                <a:cs typeface="Arial"/>
                <a:sym typeface="Arial"/>
              </a:rPr>
              <a:t>[NEXT SLIDE] </a:t>
            </a:r>
            <a:endParaRPr lang="en-US" sz="1400"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8</a:t>
            </a:fld>
            <a:endParaRPr lang="ko-KR" altLang="en-US"/>
          </a:p>
        </p:txBody>
      </p:sp>
    </p:spTree>
    <p:extLst>
      <p:ext uri="{BB962C8B-B14F-4D97-AF65-F5344CB8AC3E}">
        <p14:creationId xmlns:p14="http://schemas.microsoft.com/office/powerpoint/2010/main" val="20911406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rtl="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rtl="0">
              <a:lnSpc>
                <a:spcPct val="100000"/>
              </a:lnSpc>
              <a:spcBef>
                <a:spcPts val="0"/>
              </a:spcBef>
              <a:spcAft>
                <a:spcPts val="0"/>
              </a:spcAft>
              <a:buClr>
                <a:srgbClr val="000000"/>
              </a:buClr>
              <a:buSzPts val="1400"/>
              <a:buFont typeface="Arial"/>
              <a:buNone/>
            </a:pPr>
            <a:endParaRPr lang="en-US" sz="1400" b="1" dirty="0">
              <a:solidFill>
                <a:srgbClr val="2D2E2D"/>
              </a:solidFill>
            </a:endParaRPr>
          </a:p>
          <a:p>
            <a:pPr marL="0" marR="0" lvl="0" indent="0" algn="l" rtl="0">
              <a:lnSpc>
                <a:spcPct val="100000"/>
              </a:lnSpc>
              <a:spcBef>
                <a:spcPts val="0"/>
              </a:spcBef>
              <a:spcAft>
                <a:spcPts val="0"/>
              </a:spcAft>
              <a:buClr>
                <a:srgbClr val="000000"/>
              </a:buClr>
              <a:buSzPts val="1400"/>
              <a:buFont typeface="Arial"/>
              <a:buNone/>
            </a:pPr>
            <a:r>
              <a:rPr lang="en-US" sz="1400" b="1" dirty="0">
                <a:solidFill>
                  <a:srgbClr val="2D2E2D"/>
                </a:solidFill>
              </a:rPr>
              <a:t>[NEXT 0x – key statement for animation] </a:t>
            </a:r>
          </a:p>
          <a:p>
            <a:pPr marL="0" marR="0" lvl="0" indent="0" algn="l" rtl="0">
              <a:lnSpc>
                <a:spcPct val="100000"/>
              </a:lnSpc>
              <a:spcBef>
                <a:spcPts val="0"/>
              </a:spcBef>
              <a:spcAft>
                <a:spcPts val="0"/>
              </a:spcAft>
              <a:buClr>
                <a:srgbClr val="000000"/>
              </a:buClr>
              <a:buSzPts val="1400"/>
              <a:buFont typeface="Arial"/>
              <a:buNone/>
            </a:pPr>
            <a:r>
              <a:rPr lang="en-US" sz="1400" dirty="0">
                <a:solidFill>
                  <a:srgbClr val="2D2E2D"/>
                </a:solidFill>
              </a:rPr>
              <a:t>[Speaker’s talking points on the current slide item]</a:t>
            </a:r>
          </a:p>
          <a:p>
            <a:pPr marL="0" marR="0" lvl="0" indent="0" algn="l" rtl="0">
              <a:lnSpc>
                <a:spcPct val="100000"/>
              </a:lnSpc>
              <a:spcBef>
                <a:spcPts val="0"/>
              </a:spcBef>
              <a:spcAft>
                <a:spcPts val="0"/>
              </a:spcAft>
              <a:buClr>
                <a:srgbClr val="000000"/>
              </a:buClr>
              <a:buSzPts val="1400"/>
              <a:buFont typeface="Arial"/>
              <a:buNone/>
            </a:pPr>
            <a:endParaRPr lang="en-US" sz="14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Arial"/>
                <a:ea typeface="Arial"/>
                <a:cs typeface="Arial"/>
                <a:sym typeface="Arial"/>
              </a:rPr>
              <a:t>[NEXT SLIDE] </a:t>
            </a:r>
            <a:endParaRPr lang="en-US" sz="1400"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9</a:t>
            </a:fld>
            <a:endParaRPr lang="ko-KR" altLang="en-US"/>
          </a:p>
        </p:txBody>
      </p:sp>
    </p:spTree>
    <p:extLst>
      <p:ext uri="{BB962C8B-B14F-4D97-AF65-F5344CB8AC3E}">
        <p14:creationId xmlns:p14="http://schemas.microsoft.com/office/powerpoint/2010/main" val="46223559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제목 슬라이드">
    <p:spTree>
      <p:nvGrpSpPr>
        <p:cNvPr id="1" name=""/>
        <p:cNvGrpSpPr/>
        <p:nvPr/>
      </p:nvGrpSpPr>
      <p:grpSpPr>
        <a:xfrm>
          <a:off x="0" y="0"/>
          <a:ext cx="0" cy="0"/>
          <a:chOff x="0" y="0"/>
          <a:chExt cx="0" cy="0"/>
        </a:xfrm>
      </p:grpSpPr>
      <p:pic>
        <p:nvPicPr>
          <p:cNvPr id="2" name="그림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40"/>
            <a:ext cx="12190412" cy="6857107"/>
          </a:xfrm>
          <a:prstGeom prst="rect">
            <a:avLst/>
          </a:prstGeom>
        </p:spPr>
      </p:pic>
      <p:sp>
        <p:nvSpPr>
          <p:cNvPr id="4" name="날짜 개체 틀 3"/>
          <p:cNvSpPr>
            <a:spLocks noGrp="1"/>
          </p:cNvSpPr>
          <p:nvPr>
            <p:ph type="dt" sz="half" idx="10"/>
          </p:nvPr>
        </p:nvSpPr>
        <p:spPr/>
        <p:txBody>
          <a:bodyPr/>
          <a:lstStyle/>
          <a:p>
            <a:fld id="{ED3D6733-6F27-4404-AB51-585418F146E5}" type="datetimeFigureOut">
              <a:rPr lang="ko-KR" altLang="en-US" smtClean="0"/>
              <a:pPr/>
              <a:t>2021-03-20</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EE6BC638-39B7-4287-91A7-2A3DDA573295}" type="slidenum">
              <a:rPr lang="ko-KR" altLang="en-US" smtClean="0"/>
              <a:pPr/>
              <a:t>‹#›</a:t>
            </a:fld>
            <a:endParaRPr lang="ko-KR" altLang="en-US"/>
          </a:p>
        </p:txBody>
      </p:sp>
      <p:sp>
        <p:nvSpPr>
          <p:cNvPr id="14" name="부제목 2"/>
          <p:cNvSpPr>
            <a:spLocks noGrp="1"/>
          </p:cNvSpPr>
          <p:nvPr>
            <p:ph type="subTitle" idx="1"/>
          </p:nvPr>
        </p:nvSpPr>
        <p:spPr>
          <a:xfrm>
            <a:off x="1225950" y="3141762"/>
            <a:ext cx="6597448" cy="864096"/>
          </a:xfrm>
          <a:noFill/>
          <a:ln w="9525">
            <a:noFill/>
            <a:miter lim="800000"/>
            <a:headEnd/>
            <a:tailEnd/>
          </a:ln>
        </p:spPr>
        <p:txBody>
          <a:bodyPr vert="horz" wrap="square" lIns="99569" tIns="49785" rIns="99569" bIns="49785" numCol="1" rtlCol="0" anchor="t" anchorCtr="0" compatLnSpc="1">
            <a:prstTxWarp prst="textNoShape">
              <a:avLst/>
            </a:prstTxWarp>
            <a:noAutofit/>
          </a:bodyPr>
          <a:lstStyle>
            <a:lvl1pPr marL="0" indent="0" algn="l" defTabSz="995690" rtl="0" eaLnBrk="1" fontAlgn="base" latinLnBrk="1" hangingPunct="1">
              <a:lnSpc>
                <a:spcPct val="100000"/>
              </a:lnSpc>
              <a:spcBef>
                <a:spcPct val="0"/>
              </a:spcBef>
              <a:spcAft>
                <a:spcPct val="0"/>
              </a:spcAft>
              <a:buClr>
                <a:schemeClr val="hlink"/>
              </a:buClr>
              <a:buFont typeface="굴림체" pitchFamily="49" charset="-127"/>
              <a:buNone/>
              <a:defRPr lang="ko-KR" altLang="en-US" sz="1200" kern="1200" baseline="0" dirty="0">
                <a:solidFill>
                  <a:srgbClr val="575757"/>
                </a:solidFill>
                <a:effectLst/>
                <a:latin typeface="+mj-lt"/>
                <a:ea typeface="맑은 고딕" pitchFamily="50" charset="-127"/>
                <a:cs typeface="+mj-cs"/>
              </a:defRPr>
            </a:lvl1pPr>
            <a:lvl2pPr marL="497845" indent="0" algn="ctr">
              <a:buNone/>
              <a:defRPr>
                <a:solidFill>
                  <a:schemeClr val="tx1">
                    <a:tint val="75000"/>
                  </a:schemeClr>
                </a:solidFill>
              </a:defRPr>
            </a:lvl2pPr>
            <a:lvl3pPr marL="995690" indent="0" algn="ctr">
              <a:buNone/>
              <a:defRPr>
                <a:solidFill>
                  <a:schemeClr val="tx1">
                    <a:tint val="75000"/>
                  </a:schemeClr>
                </a:solidFill>
              </a:defRPr>
            </a:lvl3pPr>
            <a:lvl4pPr marL="1493535" indent="0" algn="ctr">
              <a:buNone/>
              <a:defRPr>
                <a:solidFill>
                  <a:schemeClr val="tx1">
                    <a:tint val="75000"/>
                  </a:schemeClr>
                </a:solidFill>
              </a:defRPr>
            </a:lvl4pPr>
            <a:lvl5pPr marL="1991380" indent="0" algn="ctr">
              <a:buNone/>
              <a:defRPr>
                <a:solidFill>
                  <a:schemeClr val="tx1">
                    <a:tint val="75000"/>
                  </a:schemeClr>
                </a:solidFill>
              </a:defRPr>
            </a:lvl5pPr>
            <a:lvl6pPr marL="2489225" indent="0" algn="ctr">
              <a:buNone/>
              <a:defRPr>
                <a:solidFill>
                  <a:schemeClr val="tx1">
                    <a:tint val="75000"/>
                  </a:schemeClr>
                </a:solidFill>
              </a:defRPr>
            </a:lvl6pPr>
            <a:lvl7pPr marL="2987070" indent="0" algn="ctr">
              <a:buNone/>
              <a:defRPr>
                <a:solidFill>
                  <a:schemeClr val="tx1">
                    <a:tint val="75000"/>
                  </a:schemeClr>
                </a:solidFill>
              </a:defRPr>
            </a:lvl7pPr>
            <a:lvl8pPr marL="3484916" indent="0" algn="ctr">
              <a:buNone/>
              <a:defRPr>
                <a:solidFill>
                  <a:schemeClr val="tx1">
                    <a:tint val="75000"/>
                  </a:schemeClr>
                </a:solidFill>
              </a:defRPr>
            </a:lvl8pPr>
            <a:lvl9pPr marL="3982761" indent="0" algn="ctr">
              <a:buNone/>
              <a:defRPr>
                <a:solidFill>
                  <a:schemeClr val="tx1">
                    <a:tint val="75000"/>
                  </a:schemeClr>
                </a:solidFill>
              </a:defRPr>
            </a:lvl9pPr>
          </a:lstStyle>
          <a:p>
            <a:endParaRPr lang="ko-KR" altLang="en-US" dirty="0"/>
          </a:p>
        </p:txBody>
      </p:sp>
      <p:sp>
        <p:nvSpPr>
          <p:cNvPr id="15" name="제목 1"/>
          <p:cNvSpPr>
            <a:spLocks noGrp="1"/>
          </p:cNvSpPr>
          <p:nvPr>
            <p:ph type="ctrTitle" hasCustomPrompt="1"/>
          </p:nvPr>
        </p:nvSpPr>
        <p:spPr>
          <a:xfrm>
            <a:off x="1198662" y="1170857"/>
            <a:ext cx="5040560" cy="1970906"/>
          </a:xfrm>
          <a:noFill/>
          <a:ln w="9525">
            <a:noFill/>
            <a:miter lim="800000"/>
            <a:headEnd/>
            <a:tailEnd/>
          </a:ln>
        </p:spPr>
        <p:txBody>
          <a:bodyPr vert="horz" wrap="square" lIns="99569" tIns="49785" rIns="99569" bIns="49785" numCol="1" rtlCol="0" anchor="t" anchorCtr="0" compatLnSpc="1">
            <a:prstTxWarp prst="textNoShape">
              <a:avLst/>
            </a:prstTxWarp>
            <a:noAutofit/>
          </a:bodyPr>
          <a:lstStyle>
            <a:lvl1pPr marL="0" indent="0" algn="l" defTabSz="995690" rtl="0" eaLnBrk="1" fontAlgn="base" latinLnBrk="1" hangingPunct="1">
              <a:lnSpc>
                <a:spcPct val="100000"/>
              </a:lnSpc>
              <a:spcBef>
                <a:spcPct val="0"/>
              </a:spcBef>
              <a:spcAft>
                <a:spcPct val="0"/>
              </a:spcAft>
              <a:buClr>
                <a:schemeClr val="hlink"/>
              </a:buClr>
              <a:buFont typeface="굴림체" pitchFamily="49" charset="-127"/>
              <a:buNone/>
              <a:defRPr lang="ko-KR" altLang="en-US" sz="5800" kern="1200" baseline="0" dirty="0">
                <a:solidFill>
                  <a:srgbClr val="87334A"/>
                </a:solidFill>
                <a:effectLst/>
                <a:latin typeface="+mj-lt"/>
                <a:ea typeface="맑은 고딕" pitchFamily="50" charset="-127"/>
                <a:cs typeface="+mj-cs"/>
              </a:defRPr>
            </a:lvl1pPr>
          </a:lstStyle>
          <a:p>
            <a:r>
              <a:rPr lang="ko-KR" altLang="en-US" dirty="0"/>
              <a:t>제목을</a:t>
            </a:r>
            <a:r>
              <a:rPr lang="en-US" altLang="ko-KR" dirty="0"/>
              <a:t> </a:t>
            </a:r>
            <a:r>
              <a:rPr lang="ko-KR" altLang="en-US" dirty="0"/>
              <a:t>입력하시오</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빈 화면">
    <p:bg>
      <p:bgPr>
        <a:solidFill>
          <a:schemeClr val="bg1"/>
        </a:solidFill>
        <a:effectLst/>
      </p:bgPr>
    </p:bg>
    <p:spTree>
      <p:nvGrpSpPr>
        <p:cNvPr id="1" name=""/>
        <p:cNvGrpSpPr/>
        <p:nvPr/>
      </p:nvGrpSpPr>
      <p:grpSpPr>
        <a:xfrm>
          <a:off x="0" y="0"/>
          <a:ext cx="0" cy="0"/>
          <a:chOff x="0" y="0"/>
          <a:chExt cx="0" cy="0"/>
        </a:xfrm>
      </p:grpSpPr>
      <p:pic>
        <p:nvPicPr>
          <p:cNvPr id="5" name="그림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40"/>
            <a:ext cx="12190412" cy="6857107"/>
          </a:xfrm>
          <a:prstGeom prst="rect">
            <a:avLst/>
          </a:prstGeom>
        </p:spPr>
      </p:pic>
      <p:sp>
        <p:nvSpPr>
          <p:cNvPr id="2" name="날짜 개체 틀 1"/>
          <p:cNvSpPr>
            <a:spLocks noGrp="1"/>
          </p:cNvSpPr>
          <p:nvPr>
            <p:ph type="dt" sz="half" idx="10"/>
          </p:nvPr>
        </p:nvSpPr>
        <p:spPr/>
        <p:txBody>
          <a:bodyPr/>
          <a:lstStyle/>
          <a:p>
            <a:fld id="{ED3D6733-6F27-4404-AB51-585418F146E5}" type="datetimeFigureOut">
              <a:rPr lang="ko-KR" altLang="en-US" smtClean="0"/>
              <a:pPr/>
              <a:t>2021-03-20</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EE6BC638-39B7-4287-91A7-2A3DDA573295}" type="slidenum">
              <a:rPr lang="ko-KR" altLang="en-US" smtClean="0"/>
              <a:pPr/>
              <a:t>‹#›</a:t>
            </a:fld>
            <a:endParaRPr lang="ko-KR"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구역 머리글">
    <p:bg>
      <p:bgPr>
        <a:solidFill>
          <a:schemeClr val="bg1"/>
        </a:solidFill>
        <a:effectLst/>
      </p:bgPr>
    </p:bg>
    <p:spTree>
      <p:nvGrpSpPr>
        <p:cNvPr id="1" name=""/>
        <p:cNvGrpSpPr/>
        <p:nvPr/>
      </p:nvGrpSpPr>
      <p:grpSpPr>
        <a:xfrm>
          <a:off x="0" y="0"/>
          <a:ext cx="0" cy="0"/>
          <a:chOff x="0" y="0"/>
          <a:chExt cx="0" cy="0"/>
        </a:xfrm>
      </p:grpSpPr>
      <p:pic>
        <p:nvPicPr>
          <p:cNvPr id="2" name="그림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40"/>
            <a:ext cx="12190412" cy="6857107"/>
          </a:xfrm>
          <a:prstGeom prst="rect">
            <a:avLst/>
          </a:prstGeom>
        </p:spPr>
      </p:pic>
      <p:sp>
        <p:nvSpPr>
          <p:cNvPr id="4" name="날짜 개체 틀 3"/>
          <p:cNvSpPr>
            <a:spLocks noGrp="1"/>
          </p:cNvSpPr>
          <p:nvPr>
            <p:ph type="dt" sz="half" idx="10"/>
          </p:nvPr>
        </p:nvSpPr>
        <p:spPr/>
        <p:txBody>
          <a:bodyPr/>
          <a:lstStyle/>
          <a:p>
            <a:fld id="{ED3D6733-6F27-4404-AB51-585418F146E5}" type="datetimeFigureOut">
              <a:rPr lang="ko-KR" altLang="en-US" smtClean="0"/>
              <a:pPr/>
              <a:t>2021-03-20</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EE6BC638-39B7-4287-91A7-2A3DDA573295}" type="slidenum">
              <a:rPr lang="ko-KR" altLang="en-US" smtClean="0"/>
              <a:pPr/>
              <a:t>‹#›</a:t>
            </a:fld>
            <a:endParaRPr lang="ko-KR"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사용자 지정 레이아웃">
    <p:bg>
      <p:bgPr>
        <a:solidFill>
          <a:schemeClr val="bg1"/>
        </a:solidFill>
        <a:effectLst/>
      </p:bgPr>
    </p:bg>
    <p:spTree>
      <p:nvGrpSpPr>
        <p:cNvPr id="1" name=""/>
        <p:cNvGrpSpPr/>
        <p:nvPr/>
      </p:nvGrpSpPr>
      <p:grpSpPr>
        <a:xfrm>
          <a:off x="0" y="0"/>
          <a:ext cx="0" cy="0"/>
          <a:chOff x="0" y="0"/>
          <a:chExt cx="0" cy="0"/>
        </a:xfrm>
      </p:grpSpPr>
      <p:pic>
        <p:nvPicPr>
          <p:cNvPr id="6" name="그림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40"/>
            <a:ext cx="12190412" cy="6857107"/>
          </a:xfrm>
          <a:prstGeom prst="rect">
            <a:avLst/>
          </a:prstGeom>
        </p:spPr>
      </p:pic>
      <p:sp>
        <p:nvSpPr>
          <p:cNvPr id="15" name="내용 개체 틀 2"/>
          <p:cNvSpPr>
            <a:spLocks noGrp="1"/>
          </p:cNvSpPr>
          <p:nvPr>
            <p:ph idx="1" hasCustomPrompt="1"/>
          </p:nvPr>
        </p:nvSpPr>
        <p:spPr>
          <a:xfrm>
            <a:off x="609521" y="1485579"/>
            <a:ext cx="10971372" cy="4824535"/>
          </a:xfrm>
        </p:spPr>
        <p:txBody>
          <a:bodyPr>
            <a:normAutofit/>
          </a:bodyPr>
          <a:lstStyle>
            <a:lvl1pPr algn="l">
              <a:buNone/>
              <a:defRPr sz="2000" i="1" baseline="0">
                <a:solidFill>
                  <a:srgbClr val="87334A"/>
                </a:solidFill>
                <a:latin typeface="+mj-lt"/>
                <a:ea typeface="맑은 고딕" pitchFamily="50" charset="-127"/>
              </a:defRPr>
            </a:lvl1pPr>
            <a:lvl2pPr algn="l">
              <a:buNone/>
              <a:defRPr sz="2500" baseline="0">
                <a:solidFill>
                  <a:schemeClr val="tx1">
                    <a:lumMod val="75000"/>
                    <a:lumOff val="25000"/>
                  </a:schemeClr>
                </a:solidFill>
                <a:latin typeface="Noto Sans" pitchFamily="34" charset="0"/>
                <a:ea typeface="맑은 고딕" pitchFamily="50" charset="-127"/>
              </a:defRPr>
            </a:lvl2pPr>
            <a:lvl3pPr algn="l">
              <a:buNone/>
              <a:defRPr sz="2500" baseline="0">
                <a:solidFill>
                  <a:schemeClr val="tx1">
                    <a:lumMod val="75000"/>
                    <a:lumOff val="25000"/>
                  </a:schemeClr>
                </a:solidFill>
                <a:latin typeface="Noto Sans" pitchFamily="34" charset="0"/>
                <a:ea typeface="맑은 고딕" pitchFamily="50" charset="-127"/>
              </a:defRPr>
            </a:lvl3pPr>
            <a:lvl4pPr algn="l">
              <a:buNone/>
              <a:defRPr sz="2500" baseline="0">
                <a:solidFill>
                  <a:schemeClr val="tx1">
                    <a:lumMod val="75000"/>
                    <a:lumOff val="25000"/>
                  </a:schemeClr>
                </a:solidFill>
                <a:latin typeface="Noto Sans" pitchFamily="34" charset="0"/>
                <a:ea typeface="맑은 고딕" pitchFamily="50" charset="-127"/>
              </a:defRPr>
            </a:lvl4pPr>
            <a:lvl5pPr algn="l">
              <a:buNone/>
              <a:defRPr sz="2500" baseline="0">
                <a:solidFill>
                  <a:schemeClr val="tx1">
                    <a:lumMod val="75000"/>
                    <a:lumOff val="25000"/>
                  </a:schemeClr>
                </a:solidFill>
                <a:latin typeface="Noto Sans" pitchFamily="34" charset="0"/>
                <a:ea typeface="맑은 고딕" pitchFamily="50" charset="-127"/>
              </a:defRPr>
            </a:lvl5pPr>
          </a:lstStyle>
          <a:p>
            <a:pPr lvl="0"/>
            <a:r>
              <a:rPr lang="en-US" altLang="ko-KR" dirty="0"/>
              <a:t>Replaced with your own text</a:t>
            </a:r>
            <a:endParaRPr lang="ko-KR" altLang="en-US" dirty="0"/>
          </a:p>
        </p:txBody>
      </p:sp>
      <p:sp>
        <p:nvSpPr>
          <p:cNvPr id="14" name="제목 1"/>
          <p:cNvSpPr>
            <a:spLocks noGrp="1"/>
          </p:cNvSpPr>
          <p:nvPr>
            <p:ph type="title"/>
          </p:nvPr>
        </p:nvSpPr>
        <p:spPr>
          <a:xfrm>
            <a:off x="609520" y="189434"/>
            <a:ext cx="10971373" cy="798753"/>
          </a:xfrm>
        </p:spPr>
        <p:txBody>
          <a:bodyPr vert="horz" lIns="99569" tIns="49785" rIns="99569" bIns="49785" rtlCol="0" anchor="ctr">
            <a:normAutofit/>
          </a:bodyPr>
          <a:lstStyle>
            <a:lvl1pPr algn="ctr" defTabSz="995690" rtl="0" eaLnBrk="1" latinLnBrk="1" hangingPunct="1">
              <a:spcBef>
                <a:spcPct val="0"/>
              </a:spcBef>
              <a:buNone/>
              <a:defRPr lang="ko-KR" altLang="en-US" sz="4000" b="1" kern="1200" baseline="0" dirty="0">
                <a:solidFill>
                  <a:srgbClr val="87334A"/>
                </a:solidFill>
                <a:effectLst/>
                <a:latin typeface="+mj-lt"/>
                <a:ea typeface="맑은 고딕" pitchFamily="50" charset="-127"/>
                <a:cs typeface="+mj-cs"/>
              </a:defRPr>
            </a:lvl1pPr>
          </a:lstStyle>
          <a:p>
            <a:r>
              <a:rPr lang="ko-KR" altLang="en-US" dirty="0"/>
              <a:t>마스터 제목 스타일 편집</a:t>
            </a:r>
          </a:p>
        </p:txBody>
      </p:sp>
      <p:sp>
        <p:nvSpPr>
          <p:cNvPr id="12" name="날짜 개체 틀 3"/>
          <p:cNvSpPr>
            <a:spLocks noGrp="1"/>
          </p:cNvSpPr>
          <p:nvPr>
            <p:ph type="dt" sz="half" idx="10"/>
          </p:nvPr>
        </p:nvSpPr>
        <p:spPr>
          <a:xfrm>
            <a:off x="609521" y="6502342"/>
            <a:ext cx="2844430" cy="220692"/>
          </a:xfrm>
        </p:spPr>
        <p:txBody>
          <a:bodyPr/>
          <a:lstStyle/>
          <a:p>
            <a:fld id="{ED3D6733-6F27-4404-AB51-585418F146E5}" type="datetimeFigureOut">
              <a:rPr lang="ko-KR" altLang="en-US" smtClean="0"/>
              <a:pPr/>
              <a:t>2021-03-20</a:t>
            </a:fld>
            <a:endParaRPr lang="ko-KR" altLang="en-US"/>
          </a:p>
        </p:txBody>
      </p:sp>
      <p:sp>
        <p:nvSpPr>
          <p:cNvPr id="13" name="바닥글 개체 틀 4"/>
          <p:cNvSpPr>
            <a:spLocks noGrp="1"/>
          </p:cNvSpPr>
          <p:nvPr>
            <p:ph type="ftr" sz="quarter" idx="11"/>
          </p:nvPr>
        </p:nvSpPr>
        <p:spPr>
          <a:xfrm>
            <a:off x="4165059" y="6502342"/>
            <a:ext cx="3860297" cy="220692"/>
          </a:xfrm>
        </p:spPr>
        <p:txBody>
          <a:bodyPr/>
          <a:lstStyle/>
          <a:p>
            <a:endParaRPr lang="ko-KR" altLang="en-US"/>
          </a:p>
        </p:txBody>
      </p:sp>
      <p:sp>
        <p:nvSpPr>
          <p:cNvPr id="16" name="슬라이드 번호 개체 틀 5"/>
          <p:cNvSpPr>
            <a:spLocks noGrp="1"/>
          </p:cNvSpPr>
          <p:nvPr>
            <p:ph type="sldNum" sz="quarter" idx="12"/>
          </p:nvPr>
        </p:nvSpPr>
        <p:spPr>
          <a:xfrm>
            <a:off x="8736463" y="6502342"/>
            <a:ext cx="2844430" cy="220692"/>
          </a:xfrm>
        </p:spPr>
        <p:txBody>
          <a:bodyPr/>
          <a:lstStyle/>
          <a:p>
            <a:fld id="{EE6BC638-39B7-4287-91A7-2A3DDA573295}" type="slidenum">
              <a:rPr lang="ko-KR" altLang="en-US" smtClean="0"/>
              <a:pPr/>
              <a:t>‹#›</a:t>
            </a:fld>
            <a:endParaRPr lang="ko-KR" altLang="en-US"/>
          </a:p>
        </p:txBody>
      </p:sp>
      <p:pic>
        <p:nvPicPr>
          <p:cNvPr id="8" name="내용 개체 틀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30710" y="408993"/>
            <a:ext cx="353539" cy="359634"/>
          </a:xfrm>
          <a:prstGeom prst="rect">
            <a:avLst/>
          </a:prstGeom>
        </p:spPr>
      </p:pic>
      <p:pic>
        <p:nvPicPr>
          <p:cNvPr id="9" name="내용 개체 틀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27654" y="408993"/>
            <a:ext cx="353539" cy="359634"/>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제목 및 내용">
    <p:bg>
      <p:bgPr>
        <a:solidFill>
          <a:schemeClr val="bg1"/>
        </a:solidFill>
        <a:effectLst/>
      </p:bgPr>
    </p:bg>
    <p:spTree>
      <p:nvGrpSpPr>
        <p:cNvPr id="1" name=""/>
        <p:cNvGrpSpPr/>
        <p:nvPr/>
      </p:nvGrpSpPr>
      <p:grpSpPr>
        <a:xfrm>
          <a:off x="0" y="0"/>
          <a:ext cx="0" cy="0"/>
          <a:chOff x="0" y="0"/>
          <a:chExt cx="0" cy="0"/>
        </a:xfrm>
      </p:grpSpPr>
      <p:pic>
        <p:nvPicPr>
          <p:cNvPr id="7" name="그림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40"/>
            <a:ext cx="12190412" cy="6857107"/>
          </a:xfrm>
          <a:prstGeom prst="rect">
            <a:avLst/>
          </a:prstGeom>
        </p:spPr>
      </p:pic>
      <p:sp>
        <p:nvSpPr>
          <p:cNvPr id="4" name="날짜 개체 틀 3"/>
          <p:cNvSpPr>
            <a:spLocks noGrp="1"/>
          </p:cNvSpPr>
          <p:nvPr>
            <p:ph type="dt" sz="half" idx="10"/>
          </p:nvPr>
        </p:nvSpPr>
        <p:spPr>
          <a:xfrm>
            <a:off x="609521" y="6502342"/>
            <a:ext cx="2844430" cy="220692"/>
          </a:xfrm>
        </p:spPr>
        <p:txBody>
          <a:bodyPr/>
          <a:lstStyle/>
          <a:p>
            <a:fld id="{ED3D6733-6F27-4404-AB51-585418F146E5}" type="datetimeFigureOut">
              <a:rPr lang="ko-KR" altLang="en-US" smtClean="0"/>
              <a:pPr/>
              <a:t>2021-03-20</a:t>
            </a:fld>
            <a:endParaRPr lang="ko-KR" altLang="en-US"/>
          </a:p>
        </p:txBody>
      </p:sp>
      <p:sp>
        <p:nvSpPr>
          <p:cNvPr id="5" name="바닥글 개체 틀 4"/>
          <p:cNvSpPr>
            <a:spLocks noGrp="1"/>
          </p:cNvSpPr>
          <p:nvPr>
            <p:ph type="ftr" sz="quarter" idx="11"/>
          </p:nvPr>
        </p:nvSpPr>
        <p:spPr>
          <a:xfrm>
            <a:off x="4165059" y="6502342"/>
            <a:ext cx="3860297" cy="220692"/>
          </a:xfrm>
        </p:spPr>
        <p:txBody>
          <a:bodyPr/>
          <a:lstStyle/>
          <a:p>
            <a:endParaRPr lang="ko-KR" altLang="en-US"/>
          </a:p>
        </p:txBody>
      </p:sp>
      <p:sp>
        <p:nvSpPr>
          <p:cNvPr id="6" name="슬라이드 번호 개체 틀 5"/>
          <p:cNvSpPr>
            <a:spLocks noGrp="1"/>
          </p:cNvSpPr>
          <p:nvPr>
            <p:ph type="sldNum" sz="quarter" idx="12"/>
          </p:nvPr>
        </p:nvSpPr>
        <p:spPr>
          <a:xfrm>
            <a:off x="8736463" y="6502342"/>
            <a:ext cx="2844430" cy="220692"/>
          </a:xfrm>
        </p:spPr>
        <p:txBody>
          <a:bodyPr/>
          <a:lstStyle/>
          <a:p>
            <a:fld id="{EE6BC638-39B7-4287-91A7-2A3DDA573295}" type="slidenum">
              <a:rPr lang="ko-KR" altLang="en-US" smtClean="0"/>
              <a:pPr/>
              <a:t>‹#›</a:t>
            </a:fld>
            <a:endParaRPr lang="ko-KR" altLang="en-US"/>
          </a:p>
        </p:txBody>
      </p:sp>
      <p:sp>
        <p:nvSpPr>
          <p:cNvPr id="15" name="제목 1"/>
          <p:cNvSpPr>
            <a:spLocks noGrp="1"/>
          </p:cNvSpPr>
          <p:nvPr>
            <p:ph type="title"/>
          </p:nvPr>
        </p:nvSpPr>
        <p:spPr>
          <a:xfrm>
            <a:off x="609521" y="189434"/>
            <a:ext cx="10971372" cy="798753"/>
          </a:xfrm>
        </p:spPr>
        <p:txBody>
          <a:bodyPr vert="horz" lIns="99569" tIns="49785" rIns="99569" bIns="49785" rtlCol="0" anchor="ctr">
            <a:normAutofit/>
          </a:bodyPr>
          <a:lstStyle>
            <a:lvl1pPr algn="l" defTabSz="995690" rtl="0" eaLnBrk="1" latinLnBrk="1" hangingPunct="1">
              <a:spcBef>
                <a:spcPct val="0"/>
              </a:spcBef>
              <a:buNone/>
              <a:defRPr lang="ko-KR" altLang="en-US" sz="4000" b="1" kern="1200" baseline="0" dirty="0">
                <a:solidFill>
                  <a:schemeClr val="bg1"/>
                </a:solidFill>
                <a:effectLst/>
                <a:latin typeface="+mj-lt"/>
                <a:ea typeface="맑은 고딕" pitchFamily="50" charset="-127"/>
                <a:cs typeface="+mj-cs"/>
              </a:defRPr>
            </a:lvl1pPr>
          </a:lstStyle>
          <a:p>
            <a:r>
              <a:rPr lang="ko-KR" altLang="en-US" dirty="0"/>
              <a:t>마스터 제목 스타일 편집</a:t>
            </a:r>
          </a:p>
        </p:txBody>
      </p:sp>
      <p:sp>
        <p:nvSpPr>
          <p:cNvPr id="16" name="내용 개체 틀 2"/>
          <p:cNvSpPr>
            <a:spLocks noGrp="1"/>
          </p:cNvSpPr>
          <p:nvPr>
            <p:ph idx="1" hasCustomPrompt="1"/>
          </p:nvPr>
        </p:nvSpPr>
        <p:spPr>
          <a:xfrm>
            <a:off x="609521" y="1485578"/>
            <a:ext cx="10971372" cy="4824535"/>
          </a:xfrm>
        </p:spPr>
        <p:txBody>
          <a:bodyPr>
            <a:normAutofit/>
          </a:bodyPr>
          <a:lstStyle>
            <a:lvl1pPr algn="l">
              <a:buNone/>
              <a:defRPr sz="2000" i="1" baseline="0">
                <a:solidFill>
                  <a:schemeClr val="tx1">
                    <a:lumMod val="75000"/>
                    <a:lumOff val="25000"/>
                  </a:schemeClr>
                </a:solidFill>
                <a:latin typeface="+mj-lt"/>
                <a:ea typeface="맑은 고딕" pitchFamily="50" charset="-127"/>
              </a:defRPr>
            </a:lvl1pPr>
            <a:lvl2pPr algn="l">
              <a:buNone/>
              <a:defRPr sz="2500" baseline="0">
                <a:solidFill>
                  <a:schemeClr val="tx1">
                    <a:lumMod val="75000"/>
                    <a:lumOff val="25000"/>
                  </a:schemeClr>
                </a:solidFill>
                <a:latin typeface="Noto Sans" pitchFamily="34" charset="0"/>
                <a:ea typeface="맑은 고딕" pitchFamily="50" charset="-127"/>
              </a:defRPr>
            </a:lvl2pPr>
            <a:lvl3pPr algn="l">
              <a:buNone/>
              <a:defRPr sz="2500" baseline="0">
                <a:solidFill>
                  <a:schemeClr val="tx1">
                    <a:lumMod val="75000"/>
                    <a:lumOff val="25000"/>
                  </a:schemeClr>
                </a:solidFill>
                <a:latin typeface="Noto Sans" pitchFamily="34" charset="0"/>
                <a:ea typeface="맑은 고딕" pitchFamily="50" charset="-127"/>
              </a:defRPr>
            </a:lvl3pPr>
            <a:lvl4pPr algn="l">
              <a:buNone/>
              <a:defRPr sz="2500" baseline="0">
                <a:solidFill>
                  <a:schemeClr val="tx1">
                    <a:lumMod val="75000"/>
                    <a:lumOff val="25000"/>
                  </a:schemeClr>
                </a:solidFill>
                <a:latin typeface="Noto Sans" pitchFamily="34" charset="0"/>
                <a:ea typeface="맑은 고딕" pitchFamily="50" charset="-127"/>
              </a:defRPr>
            </a:lvl4pPr>
            <a:lvl5pPr algn="l">
              <a:buNone/>
              <a:defRPr sz="2500" baseline="0">
                <a:solidFill>
                  <a:schemeClr val="tx1">
                    <a:lumMod val="75000"/>
                    <a:lumOff val="25000"/>
                  </a:schemeClr>
                </a:solidFill>
                <a:latin typeface="Noto Sans" pitchFamily="34" charset="0"/>
                <a:ea typeface="맑은 고딕" pitchFamily="50" charset="-127"/>
              </a:defRPr>
            </a:lvl5pPr>
          </a:lstStyle>
          <a:p>
            <a:pPr lvl="0"/>
            <a:r>
              <a:rPr lang="en-US" altLang="ko-KR"/>
              <a:t>Replaced with your own text</a:t>
            </a:r>
            <a:endParaRPr lang="ko-KR" alt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사용자 지정 레이아웃">
    <p:bg>
      <p:bgPr>
        <a:solidFill>
          <a:schemeClr val="bg1"/>
        </a:solidFill>
        <a:effectLst/>
      </p:bgPr>
    </p:bg>
    <p:spTree>
      <p:nvGrpSpPr>
        <p:cNvPr id="1" name=""/>
        <p:cNvGrpSpPr/>
        <p:nvPr/>
      </p:nvGrpSpPr>
      <p:grpSpPr>
        <a:xfrm>
          <a:off x="0" y="0"/>
          <a:ext cx="0" cy="0"/>
          <a:chOff x="0" y="0"/>
          <a:chExt cx="0" cy="0"/>
        </a:xfrm>
      </p:grpSpPr>
      <p:pic>
        <p:nvPicPr>
          <p:cNvPr id="6" name="그림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40"/>
            <a:ext cx="12190412" cy="6857107"/>
          </a:xfrm>
          <a:prstGeom prst="rect">
            <a:avLst/>
          </a:prstGeom>
        </p:spPr>
      </p:pic>
      <p:sp>
        <p:nvSpPr>
          <p:cNvPr id="3" name="날짜 개체 틀 2"/>
          <p:cNvSpPr>
            <a:spLocks noGrp="1"/>
          </p:cNvSpPr>
          <p:nvPr>
            <p:ph type="dt" sz="half" idx="10"/>
          </p:nvPr>
        </p:nvSpPr>
        <p:spPr/>
        <p:txBody>
          <a:bodyPr/>
          <a:lstStyle/>
          <a:p>
            <a:fld id="{ED3D6733-6F27-4404-AB51-585418F146E5}" type="datetimeFigureOut">
              <a:rPr lang="ko-KR" altLang="en-US" smtClean="0"/>
              <a:pPr/>
              <a:t>2021-03-20</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EE6BC638-39B7-4287-91A7-2A3DDA573295}" type="slidenum">
              <a:rPr lang="ko-KR" altLang="en-US" smtClean="0"/>
              <a:pPr/>
              <a:t>‹#›</a:t>
            </a:fld>
            <a:endParaRPr lang="ko-KR" altLang="en-US"/>
          </a:p>
        </p:txBody>
      </p:sp>
      <p:sp>
        <p:nvSpPr>
          <p:cNvPr id="8" name="제목 1"/>
          <p:cNvSpPr>
            <a:spLocks noGrp="1"/>
          </p:cNvSpPr>
          <p:nvPr>
            <p:ph type="ctrTitle"/>
          </p:nvPr>
        </p:nvSpPr>
        <p:spPr>
          <a:xfrm>
            <a:off x="6239222" y="2440830"/>
            <a:ext cx="5951190" cy="1977926"/>
          </a:xfrm>
          <a:noFill/>
          <a:ln w="9525">
            <a:noFill/>
            <a:miter lim="800000"/>
            <a:headEnd/>
            <a:tailEnd/>
          </a:ln>
        </p:spPr>
        <p:txBody>
          <a:bodyPr vert="horz" wrap="square" lIns="99569" tIns="49785" rIns="99569" bIns="49785" numCol="1" rtlCol="0" anchor="ctr" anchorCtr="0" compatLnSpc="1">
            <a:prstTxWarp prst="textNoShape">
              <a:avLst/>
            </a:prstTxWarp>
            <a:noAutofit/>
          </a:bodyPr>
          <a:lstStyle>
            <a:lvl1pPr marL="0" indent="0" algn="l" defTabSz="995690" rtl="0" eaLnBrk="1" fontAlgn="base" latinLnBrk="1" hangingPunct="1">
              <a:lnSpc>
                <a:spcPct val="100000"/>
              </a:lnSpc>
              <a:spcBef>
                <a:spcPct val="0"/>
              </a:spcBef>
              <a:spcAft>
                <a:spcPct val="0"/>
              </a:spcAft>
              <a:buClr>
                <a:schemeClr val="hlink"/>
              </a:buClr>
              <a:buFont typeface="굴림체" pitchFamily="49" charset="-127"/>
              <a:buNone/>
              <a:defRPr lang="ko-KR" altLang="en-US" sz="7200" kern="1200" baseline="0" dirty="0">
                <a:solidFill>
                  <a:srgbClr val="87334A"/>
                </a:solidFill>
                <a:effectLst/>
                <a:latin typeface="+mj-lt"/>
                <a:ea typeface="맑은 고딕" pitchFamily="50" charset="-127"/>
                <a:cs typeface="+mj-cs"/>
              </a:defRPr>
            </a:lvl1pPr>
          </a:lstStyle>
          <a:p>
            <a:endParaRPr lang="ko-KR"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609521" y="19030"/>
            <a:ext cx="10971372" cy="797093"/>
          </a:xfrm>
          <a:prstGeom prst="rect">
            <a:avLst/>
          </a:prstGeom>
        </p:spPr>
        <p:txBody>
          <a:bodyPr vert="horz" lIns="99569" tIns="49785" rIns="99569" bIns="49785" rtlCol="0" anchor="ctr">
            <a:normAutofit/>
          </a:bodyPr>
          <a:lstStyle/>
          <a:p>
            <a:r>
              <a:rPr lang="ko-KR" altLang="en-US" dirty="0"/>
              <a:t>마스터 제목 스타일 편집</a:t>
            </a:r>
          </a:p>
        </p:txBody>
      </p:sp>
      <p:sp>
        <p:nvSpPr>
          <p:cNvPr id="3" name="텍스트 개체 틀 2"/>
          <p:cNvSpPr>
            <a:spLocks noGrp="1"/>
          </p:cNvSpPr>
          <p:nvPr>
            <p:ph type="body" idx="1"/>
          </p:nvPr>
        </p:nvSpPr>
        <p:spPr>
          <a:xfrm>
            <a:off x="609521" y="1062267"/>
            <a:ext cx="10971372" cy="5287636"/>
          </a:xfrm>
          <a:prstGeom prst="rect">
            <a:avLst/>
          </a:prstGeom>
        </p:spPr>
        <p:txBody>
          <a:bodyPr vert="horz" lIns="99569" tIns="49785" rIns="99569" bIns="49785" rtlCol="0">
            <a:normAutofit/>
          </a:body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4" name="날짜 개체 틀 3"/>
          <p:cNvSpPr>
            <a:spLocks noGrp="1"/>
          </p:cNvSpPr>
          <p:nvPr>
            <p:ph type="dt" sz="half" idx="2"/>
          </p:nvPr>
        </p:nvSpPr>
        <p:spPr>
          <a:xfrm>
            <a:off x="609521" y="6430887"/>
            <a:ext cx="2844430" cy="292147"/>
          </a:xfrm>
          <a:prstGeom prst="rect">
            <a:avLst/>
          </a:prstGeom>
        </p:spPr>
        <p:txBody>
          <a:bodyPr vert="horz" lIns="99569" tIns="49785" rIns="99569" bIns="49785" rtlCol="0" anchor="ctr"/>
          <a:lstStyle>
            <a:lvl1pPr algn="l">
              <a:defRPr sz="1300">
                <a:solidFill>
                  <a:schemeClr val="tx1">
                    <a:tint val="75000"/>
                  </a:schemeClr>
                </a:solidFill>
              </a:defRPr>
            </a:lvl1pPr>
          </a:lstStyle>
          <a:p>
            <a:fld id="{ED3D6733-6F27-4404-AB51-585418F146E5}" type="datetimeFigureOut">
              <a:rPr lang="ko-KR" altLang="en-US" smtClean="0"/>
              <a:pPr/>
              <a:t>2021-03-20</a:t>
            </a:fld>
            <a:endParaRPr lang="ko-KR" altLang="en-US"/>
          </a:p>
        </p:txBody>
      </p:sp>
      <p:sp>
        <p:nvSpPr>
          <p:cNvPr id="5" name="바닥글 개체 틀 4"/>
          <p:cNvSpPr>
            <a:spLocks noGrp="1"/>
          </p:cNvSpPr>
          <p:nvPr>
            <p:ph type="ftr" sz="quarter" idx="3"/>
          </p:nvPr>
        </p:nvSpPr>
        <p:spPr>
          <a:xfrm>
            <a:off x="4165059" y="6430887"/>
            <a:ext cx="3860297" cy="292147"/>
          </a:xfrm>
          <a:prstGeom prst="rect">
            <a:avLst/>
          </a:prstGeom>
        </p:spPr>
        <p:txBody>
          <a:bodyPr vert="horz" lIns="99569" tIns="49785" rIns="99569" bIns="49785" rtlCol="0" anchor="ctr"/>
          <a:lstStyle>
            <a:lvl1pPr algn="ctr">
              <a:defRPr sz="13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8736463" y="6430887"/>
            <a:ext cx="2844430" cy="292147"/>
          </a:xfrm>
          <a:prstGeom prst="rect">
            <a:avLst/>
          </a:prstGeom>
        </p:spPr>
        <p:txBody>
          <a:bodyPr vert="horz" lIns="99569" tIns="49785" rIns="99569" bIns="49785" rtlCol="0" anchor="ctr"/>
          <a:lstStyle>
            <a:lvl1pPr algn="r">
              <a:defRPr sz="1300">
                <a:solidFill>
                  <a:schemeClr val="tx1">
                    <a:tint val="75000"/>
                  </a:schemeClr>
                </a:solidFill>
              </a:defRPr>
            </a:lvl1pPr>
          </a:lstStyle>
          <a:p>
            <a:fld id="{EE6BC638-39B7-4287-91A7-2A3DDA573295}" type="slidenum">
              <a:rPr lang="ko-KR" altLang="en-US" smtClean="0"/>
              <a:pPr/>
              <a:t>‹#›</a:t>
            </a:fld>
            <a:endParaRPr lang="ko-KR" altLang="en-US"/>
          </a:p>
        </p:txBody>
      </p:sp>
    </p:spTree>
  </p:cSld>
  <p:clrMap bg1="lt1" tx1="dk1" bg2="lt2" tx2="dk2" accent1="accent1" accent2="accent2" accent3="accent3" accent4="accent4" accent5="accent5" accent6="accent6" hlink="hlink" folHlink="folHlink"/>
  <p:sldLayoutIdLst>
    <p:sldLayoutId id="2147483649" r:id="rId1"/>
    <p:sldLayoutId id="2147483655" r:id="rId2"/>
    <p:sldLayoutId id="2147483651" r:id="rId3"/>
    <p:sldLayoutId id="2147483656" r:id="rId4"/>
    <p:sldLayoutId id="2147483650" r:id="rId5"/>
    <p:sldLayoutId id="2147483657" r:id="rId6"/>
  </p:sldLayoutIdLst>
  <p:txStyles>
    <p:titleStyle>
      <a:lvl1pPr algn="l" defTabSz="995690" rtl="0" eaLnBrk="1" latinLnBrk="1" hangingPunct="1">
        <a:spcBef>
          <a:spcPct val="0"/>
        </a:spcBef>
        <a:buNone/>
        <a:defRPr lang="ko-KR" altLang="en-US" sz="3800" kern="1200">
          <a:solidFill>
            <a:sysClr val="windowText" lastClr="000000"/>
          </a:solidFill>
          <a:latin typeface="맑은 고딕" pitchFamily="50" charset="-127"/>
          <a:ea typeface="맑은 고딕" pitchFamily="50" charset="-127"/>
          <a:cs typeface="+mj-cs"/>
        </a:defRPr>
      </a:lvl1pPr>
    </p:titleStyle>
    <p:bodyStyle>
      <a:lvl1pPr marL="373384" indent="-373384" algn="l" defTabSz="995690" rtl="0" eaLnBrk="1" latinLnBrk="1" hangingPunct="1">
        <a:spcBef>
          <a:spcPct val="20000"/>
        </a:spcBef>
        <a:buFont typeface="Arial" pitchFamily="34" charset="0"/>
        <a:buChar char="•"/>
        <a:defRPr lang="ko-KR" altLang="en-US" sz="2700" kern="1200" smtClean="0">
          <a:solidFill>
            <a:schemeClr val="tx1"/>
          </a:solidFill>
          <a:latin typeface="맑은 고딕" pitchFamily="50" charset="-127"/>
          <a:ea typeface="맑은 고딕" pitchFamily="50" charset="-127"/>
          <a:cs typeface="+mn-cs"/>
        </a:defRPr>
      </a:lvl1pPr>
      <a:lvl2pPr marL="808998" indent="-311153" algn="l" defTabSz="995690" rtl="0" eaLnBrk="1" latinLnBrk="1" hangingPunct="1">
        <a:spcBef>
          <a:spcPct val="20000"/>
        </a:spcBef>
        <a:buFont typeface="Arial" pitchFamily="34" charset="0"/>
        <a:buChar char="–"/>
        <a:defRPr lang="ko-KR" altLang="en-US" sz="2000" kern="1200" smtClean="0">
          <a:solidFill>
            <a:schemeClr val="tx1"/>
          </a:solidFill>
          <a:latin typeface="맑은 고딕" pitchFamily="50" charset="-127"/>
          <a:ea typeface="맑은 고딕" pitchFamily="50" charset="-127"/>
          <a:cs typeface="+mn-cs"/>
        </a:defRPr>
      </a:lvl2pPr>
      <a:lvl3pPr marL="1244613" indent="-248923" algn="l" defTabSz="995690" rtl="0" eaLnBrk="1" latinLnBrk="1" hangingPunct="1">
        <a:spcBef>
          <a:spcPct val="20000"/>
        </a:spcBef>
        <a:buFont typeface="Arial" pitchFamily="34" charset="0"/>
        <a:buChar char="•"/>
        <a:defRPr lang="ko-KR" altLang="en-US" sz="2000" kern="1200" smtClean="0">
          <a:solidFill>
            <a:schemeClr val="tx1"/>
          </a:solidFill>
          <a:latin typeface="맑은 고딕" pitchFamily="50" charset="-127"/>
          <a:ea typeface="맑은 고딕" pitchFamily="50" charset="-127"/>
          <a:cs typeface="+mn-cs"/>
        </a:defRPr>
      </a:lvl3pPr>
      <a:lvl4pPr marL="1742458" indent="-248923" algn="l" defTabSz="995690" rtl="0" eaLnBrk="1" latinLnBrk="1" hangingPunct="1">
        <a:spcBef>
          <a:spcPct val="20000"/>
        </a:spcBef>
        <a:buFont typeface="Arial" pitchFamily="34" charset="0"/>
        <a:buChar char="–"/>
        <a:defRPr lang="ko-KR" altLang="en-US" sz="2000" kern="1200" smtClean="0">
          <a:solidFill>
            <a:schemeClr val="tx1"/>
          </a:solidFill>
          <a:latin typeface="맑은 고딕" pitchFamily="50" charset="-127"/>
          <a:ea typeface="맑은 고딕" pitchFamily="50" charset="-127"/>
          <a:cs typeface="+mn-cs"/>
        </a:defRPr>
      </a:lvl4pPr>
      <a:lvl5pPr marL="2240303" indent="-248923" algn="l" defTabSz="995690" rtl="0" eaLnBrk="1" latinLnBrk="1" hangingPunct="1">
        <a:spcBef>
          <a:spcPct val="20000"/>
        </a:spcBef>
        <a:buFont typeface="Arial" pitchFamily="34" charset="0"/>
        <a:buChar char="»"/>
        <a:defRPr lang="ko-KR" altLang="en-US" sz="2000" kern="1200">
          <a:solidFill>
            <a:schemeClr val="tx1"/>
          </a:solidFill>
          <a:latin typeface="맑은 고딕" pitchFamily="50" charset="-127"/>
          <a:ea typeface="맑은 고딕" pitchFamily="50" charset="-127"/>
          <a:cs typeface="+mn-cs"/>
        </a:defRPr>
      </a:lvl5pPr>
      <a:lvl6pPr marL="273814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6pPr>
      <a:lvl7pPr marL="323599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7pPr>
      <a:lvl8pPr marL="373383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8pPr>
      <a:lvl9pPr marL="423168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9pPr>
    </p:bodyStyle>
    <p:otherStyle>
      <a:defPPr>
        <a:defRPr lang="ko-KR"/>
      </a:defPPr>
      <a:lvl1pPr marL="0" algn="l" defTabSz="995690" rtl="0" eaLnBrk="1" latinLnBrk="1" hangingPunct="1">
        <a:defRPr sz="2000" kern="1200">
          <a:solidFill>
            <a:schemeClr val="tx1"/>
          </a:solidFill>
          <a:latin typeface="+mn-lt"/>
          <a:ea typeface="+mn-ea"/>
          <a:cs typeface="+mn-cs"/>
        </a:defRPr>
      </a:lvl1pPr>
      <a:lvl2pPr marL="497845" algn="l" defTabSz="995690" rtl="0" eaLnBrk="1" latinLnBrk="1" hangingPunct="1">
        <a:defRPr sz="2000" kern="1200">
          <a:solidFill>
            <a:schemeClr val="tx1"/>
          </a:solidFill>
          <a:latin typeface="+mn-lt"/>
          <a:ea typeface="+mn-ea"/>
          <a:cs typeface="+mn-cs"/>
        </a:defRPr>
      </a:lvl2pPr>
      <a:lvl3pPr marL="995690" algn="l" defTabSz="995690" rtl="0" eaLnBrk="1" latinLnBrk="1" hangingPunct="1">
        <a:defRPr sz="2000" kern="1200">
          <a:solidFill>
            <a:schemeClr val="tx1"/>
          </a:solidFill>
          <a:latin typeface="+mn-lt"/>
          <a:ea typeface="+mn-ea"/>
          <a:cs typeface="+mn-cs"/>
        </a:defRPr>
      </a:lvl3pPr>
      <a:lvl4pPr marL="1493535" algn="l" defTabSz="995690" rtl="0" eaLnBrk="1" latinLnBrk="1" hangingPunct="1">
        <a:defRPr sz="2000" kern="1200">
          <a:solidFill>
            <a:schemeClr val="tx1"/>
          </a:solidFill>
          <a:latin typeface="+mn-lt"/>
          <a:ea typeface="+mn-ea"/>
          <a:cs typeface="+mn-cs"/>
        </a:defRPr>
      </a:lvl4pPr>
      <a:lvl5pPr marL="1991380" algn="l" defTabSz="995690" rtl="0" eaLnBrk="1" latinLnBrk="1" hangingPunct="1">
        <a:defRPr sz="2000" kern="1200">
          <a:solidFill>
            <a:schemeClr val="tx1"/>
          </a:solidFill>
          <a:latin typeface="+mn-lt"/>
          <a:ea typeface="+mn-ea"/>
          <a:cs typeface="+mn-cs"/>
        </a:defRPr>
      </a:lvl5pPr>
      <a:lvl6pPr marL="2489225" algn="l" defTabSz="995690" rtl="0" eaLnBrk="1" latinLnBrk="1" hangingPunct="1">
        <a:defRPr sz="2000" kern="1200">
          <a:solidFill>
            <a:schemeClr val="tx1"/>
          </a:solidFill>
          <a:latin typeface="+mn-lt"/>
          <a:ea typeface="+mn-ea"/>
          <a:cs typeface="+mn-cs"/>
        </a:defRPr>
      </a:lvl6pPr>
      <a:lvl7pPr marL="2987070" algn="l" defTabSz="995690" rtl="0" eaLnBrk="1" latinLnBrk="1" hangingPunct="1">
        <a:defRPr sz="2000" kern="1200">
          <a:solidFill>
            <a:schemeClr val="tx1"/>
          </a:solidFill>
          <a:latin typeface="+mn-lt"/>
          <a:ea typeface="+mn-ea"/>
          <a:cs typeface="+mn-cs"/>
        </a:defRPr>
      </a:lvl7pPr>
      <a:lvl8pPr marL="3484916" algn="l" defTabSz="995690" rtl="0" eaLnBrk="1" latinLnBrk="1" hangingPunct="1">
        <a:defRPr sz="2000" kern="1200">
          <a:solidFill>
            <a:schemeClr val="tx1"/>
          </a:solidFill>
          <a:latin typeface="+mn-lt"/>
          <a:ea typeface="+mn-ea"/>
          <a:cs typeface="+mn-cs"/>
        </a:defRPr>
      </a:lvl8pPr>
      <a:lvl9pPr marL="3982761" algn="l" defTabSz="995690" rtl="0" eaLnBrk="1" latinLnBrk="1" hangingPunct="1">
        <a:defRPr sz="20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comments" Target="../comments/commen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부제목 7"/>
          <p:cNvSpPr>
            <a:spLocks noGrp="1"/>
          </p:cNvSpPr>
          <p:nvPr>
            <p:ph type="subTitle" idx="1"/>
          </p:nvPr>
        </p:nvSpPr>
        <p:spPr>
          <a:xfrm>
            <a:off x="550590" y="2257989"/>
            <a:ext cx="4464496" cy="1152128"/>
          </a:xfrm>
        </p:spPr>
        <p:txBody>
          <a:bodyPr/>
          <a:lstStyle/>
          <a:p>
            <a:r>
              <a:rPr lang="en-US" altLang="ko-KR" sz="3000" dirty="0"/>
              <a:t>DAT 205 Capstone</a:t>
            </a:r>
            <a:br>
              <a:rPr lang="en-US" altLang="ko-KR" sz="3000" dirty="0"/>
            </a:br>
            <a:r>
              <a:rPr lang="en-US" altLang="ko-KR" sz="3000" dirty="0"/>
              <a:t>Interim Progress</a:t>
            </a:r>
          </a:p>
        </p:txBody>
      </p:sp>
      <p:sp>
        <p:nvSpPr>
          <p:cNvPr id="7" name="제목 6"/>
          <p:cNvSpPr>
            <a:spLocks noGrp="1"/>
          </p:cNvSpPr>
          <p:nvPr>
            <p:ph type="ctrTitle"/>
          </p:nvPr>
        </p:nvSpPr>
        <p:spPr>
          <a:xfrm>
            <a:off x="478582" y="621482"/>
            <a:ext cx="5328592" cy="1656184"/>
          </a:xfrm>
        </p:spPr>
        <p:txBody>
          <a:bodyPr/>
          <a:lstStyle/>
          <a:p>
            <a:r>
              <a:rPr lang="en-US" altLang="ko-KR" sz="5000" dirty="0"/>
              <a:t>PROJECT RAPTORS REBOUND</a:t>
            </a:r>
            <a:endParaRPr lang="ko-KR" altLang="en-US" sz="5000" dirty="0"/>
          </a:p>
        </p:txBody>
      </p:sp>
      <p:sp>
        <p:nvSpPr>
          <p:cNvPr id="27" name="TextBox 26">
            <a:extLst>
              <a:ext uri="{FF2B5EF4-FFF2-40B4-BE49-F238E27FC236}">
                <a16:creationId xmlns:a16="http://schemas.microsoft.com/office/drawing/2014/main" id="{12FB82B8-435C-488B-892F-0B2A8E7D84A2}"/>
              </a:ext>
            </a:extLst>
          </p:cNvPr>
          <p:cNvSpPr txBox="1"/>
          <p:nvPr/>
        </p:nvSpPr>
        <p:spPr>
          <a:xfrm>
            <a:off x="5519142" y="6416178"/>
            <a:ext cx="6094520" cy="424732"/>
          </a:xfrm>
          <a:prstGeom prst="rect">
            <a:avLst/>
          </a:prstGeom>
          <a:noFill/>
        </p:spPr>
        <p:txBody>
          <a:bodyPr wrap="square">
            <a:spAutoFit/>
          </a:bodyPr>
          <a:lstStyle/>
          <a:p>
            <a:pPr marL="0" lvl="0" indent="0" algn="l" rtl="0">
              <a:lnSpc>
                <a:spcPct val="90000"/>
              </a:lnSpc>
              <a:spcBef>
                <a:spcPts val="0"/>
              </a:spcBef>
              <a:spcAft>
                <a:spcPts val="0"/>
              </a:spcAft>
              <a:buSzPts val="2800"/>
              <a:buNone/>
            </a:pPr>
            <a:r>
              <a:rPr lang="en-US" sz="2400" b="1" dirty="0">
                <a:solidFill>
                  <a:srgbClr val="A87A85"/>
                </a:solidFill>
              </a:rPr>
              <a:t>Group 1 - Bhavika Patil, Cindy Guo, Dennis Hung</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Preliminary Results</a:t>
            </a:r>
          </a:p>
        </p:txBody>
      </p:sp>
      <p:sp>
        <p:nvSpPr>
          <p:cNvPr id="6" name="내용 개체 틀 5"/>
          <p:cNvSpPr>
            <a:spLocks noGrp="1"/>
          </p:cNvSpPr>
          <p:nvPr>
            <p:ph idx="1"/>
          </p:nvPr>
        </p:nvSpPr>
        <p:spPr>
          <a:xfrm>
            <a:off x="1486693" y="1485578"/>
            <a:ext cx="10094199" cy="4824535"/>
          </a:xfrm>
        </p:spPr>
        <p:txBody>
          <a:bodyPr/>
          <a:lstStyle/>
          <a:p>
            <a:pPr>
              <a:buFont typeface="Arial" panose="020B0604020202020204" pitchFamily="34" charset="0"/>
              <a:buChar char="•"/>
            </a:pPr>
            <a:endParaRPr lang="ko-KR" altLang="en-US" dirty="0"/>
          </a:p>
        </p:txBody>
      </p:sp>
    </p:spTree>
    <p:extLst>
      <p:ext uri="{BB962C8B-B14F-4D97-AF65-F5344CB8AC3E}">
        <p14:creationId xmlns:p14="http://schemas.microsoft.com/office/powerpoint/2010/main" val="4010167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Preliminary Recommendations</a:t>
            </a:r>
          </a:p>
        </p:txBody>
      </p:sp>
      <p:sp>
        <p:nvSpPr>
          <p:cNvPr id="6" name="내용 개체 틀 5"/>
          <p:cNvSpPr>
            <a:spLocks noGrp="1"/>
          </p:cNvSpPr>
          <p:nvPr>
            <p:ph idx="1"/>
          </p:nvPr>
        </p:nvSpPr>
        <p:spPr>
          <a:xfrm>
            <a:off x="1486693" y="1485578"/>
            <a:ext cx="10094199" cy="4824535"/>
          </a:xfrm>
        </p:spPr>
        <p:txBody>
          <a:bodyPr/>
          <a:lstStyle/>
          <a:p>
            <a:pPr>
              <a:buFont typeface="Arial" panose="020B0604020202020204" pitchFamily="34" charset="0"/>
              <a:buChar char="•"/>
            </a:pPr>
            <a:r>
              <a:rPr lang="en-US" altLang="ko-KR" dirty="0"/>
              <a:t>Text goes here</a:t>
            </a:r>
          </a:p>
          <a:p>
            <a:pPr>
              <a:buFont typeface="Arial" panose="020B0604020202020204" pitchFamily="34" charset="0"/>
              <a:buChar char="•"/>
            </a:pPr>
            <a:endParaRPr lang="ko-KR" altLang="en-US" dirty="0"/>
          </a:p>
        </p:txBody>
      </p:sp>
    </p:spTree>
    <p:extLst>
      <p:ext uri="{BB962C8B-B14F-4D97-AF65-F5344CB8AC3E}">
        <p14:creationId xmlns:p14="http://schemas.microsoft.com/office/powerpoint/2010/main" val="16981538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1">
            <a:extLst>
              <a:ext uri="{FF2B5EF4-FFF2-40B4-BE49-F238E27FC236}">
                <a16:creationId xmlns:a16="http://schemas.microsoft.com/office/drawing/2014/main" id="{9BBC7092-643C-4FB4-A926-0972CABB9734}"/>
              </a:ext>
            </a:extLst>
          </p:cNvPr>
          <p:cNvSpPr>
            <a:spLocks noGrp="1"/>
          </p:cNvSpPr>
          <p:nvPr>
            <p:ph idx="1"/>
          </p:nvPr>
        </p:nvSpPr>
        <p:spPr>
          <a:xfrm>
            <a:off x="609521" y="1485579"/>
            <a:ext cx="10971372" cy="4824535"/>
          </a:xfrm>
        </p:spPr>
        <p:txBody>
          <a:bodyPr/>
          <a:lstStyle/>
          <a:p>
            <a:endParaRPr lang="en-US"/>
          </a:p>
        </p:txBody>
      </p:sp>
      <p:sp>
        <p:nvSpPr>
          <p:cNvPr id="2" name="제목 1"/>
          <p:cNvSpPr>
            <a:spLocks noGrp="1"/>
          </p:cNvSpPr>
          <p:nvPr>
            <p:ph type="title"/>
          </p:nvPr>
        </p:nvSpPr>
        <p:spPr>
          <a:xfrm>
            <a:off x="609520" y="189434"/>
            <a:ext cx="10971373" cy="798753"/>
          </a:xfrm>
        </p:spPr>
        <p:txBody>
          <a:bodyPr anchor="ctr">
            <a:normAutofit/>
          </a:bodyPr>
          <a:lstStyle/>
          <a:p>
            <a:r>
              <a:rPr lang="en-US" altLang="ko-KR" dirty="0"/>
              <a:t>[Template - Insert Title]</a:t>
            </a:r>
          </a:p>
        </p:txBody>
      </p:sp>
    </p:spTree>
    <p:extLst>
      <p:ext uri="{BB962C8B-B14F-4D97-AF65-F5344CB8AC3E}">
        <p14:creationId xmlns:p14="http://schemas.microsoft.com/office/powerpoint/2010/main" val="40339248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extBox 43"/>
          <p:cNvSpPr txBox="1"/>
          <p:nvPr/>
        </p:nvSpPr>
        <p:spPr>
          <a:xfrm>
            <a:off x="4511030" y="1013751"/>
            <a:ext cx="3600400" cy="769441"/>
          </a:xfrm>
          <a:prstGeom prst="rect">
            <a:avLst/>
          </a:prstGeom>
          <a:noFill/>
        </p:spPr>
        <p:txBody>
          <a:bodyPr wrap="square" rtlCol="0">
            <a:spAutoFit/>
          </a:bodyPr>
          <a:lstStyle/>
          <a:p>
            <a:r>
              <a:rPr lang="en-US" altLang="ko-KR" sz="4400" b="1" dirty="0">
                <a:solidFill>
                  <a:srgbClr val="87334A"/>
                </a:solidFill>
                <a:latin typeface="+mj-lt"/>
                <a:ea typeface="맑은 고딕" panose="020B0503020000020004" pitchFamily="50" charset="-127"/>
              </a:rPr>
              <a:t>Assumptions</a:t>
            </a:r>
            <a:endParaRPr lang="ko-KR" altLang="en-US" sz="4400" b="1" dirty="0">
              <a:solidFill>
                <a:srgbClr val="87334A"/>
              </a:solidFill>
              <a:latin typeface="+mj-lt"/>
              <a:ea typeface="맑은 고딕" panose="020B0503020000020004" pitchFamily="50" charset="-127"/>
            </a:endParaRPr>
          </a:p>
        </p:txBody>
      </p:sp>
      <p:grpSp>
        <p:nvGrpSpPr>
          <p:cNvPr id="3" name="그룹 2"/>
          <p:cNvGrpSpPr/>
          <p:nvPr/>
        </p:nvGrpSpPr>
        <p:grpSpPr>
          <a:xfrm>
            <a:off x="4511030" y="1917626"/>
            <a:ext cx="5544616" cy="769441"/>
            <a:chOff x="6311230" y="1989634"/>
            <a:chExt cx="4464496" cy="769441"/>
          </a:xfrm>
        </p:grpSpPr>
        <p:sp>
          <p:nvSpPr>
            <p:cNvPr id="46" name="TextBox 13"/>
            <p:cNvSpPr txBox="1">
              <a:spLocks noChangeArrowheads="1"/>
            </p:cNvSpPr>
            <p:nvPr/>
          </p:nvSpPr>
          <p:spPr bwMode="auto">
            <a:xfrm>
              <a:off x="6311230" y="1989634"/>
              <a:ext cx="720082" cy="523220"/>
            </a:xfrm>
            <a:prstGeom prst="rect">
              <a:avLst/>
            </a:prstGeom>
            <a:noFill/>
            <a:ln w="9525">
              <a:noFill/>
              <a:miter lim="800000"/>
              <a:headEnd/>
              <a:tailEnd/>
            </a:ln>
          </p:spPr>
          <p:txBody>
            <a:bodyPr wrap="square">
              <a:spAutoFit/>
            </a:bodyPr>
            <a:lstStyle/>
            <a:p>
              <a:pPr algn="r"/>
              <a:r>
                <a:rPr lang="en-US" altLang="ko-KR" sz="2800" b="1" dirty="0">
                  <a:solidFill>
                    <a:srgbClr val="87334A"/>
                  </a:solidFill>
                  <a:latin typeface="+mj-lt"/>
                  <a:ea typeface="맑은 고딕" panose="020B0503020000020004" pitchFamily="50" charset="-127"/>
                </a:rPr>
                <a:t>01</a:t>
              </a:r>
              <a:endParaRPr lang="ko-KR" altLang="en-US" sz="2800" b="1" dirty="0">
                <a:solidFill>
                  <a:srgbClr val="87334A"/>
                </a:solidFill>
                <a:latin typeface="+mj-lt"/>
                <a:ea typeface="맑은 고딕" panose="020B0503020000020004" pitchFamily="50" charset="-127"/>
              </a:endParaRPr>
            </a:p>
          </p:txBody>
        </p:sp>
        <p:sp>
          <p:nvSpPr>
            <p:cNvPr id="47" name="Text Box 5"/>
            <p:cNvSpPr txBox="1">
              <a:spLocks noChangeArrowheads="1"/>
            </p:cNvSpPr>
            <p:nvPr/>
          </p:nvSpPr>
          <p:spPr bwMode="auto">
            <a:xfrm>
              <a:off x="7050905" y="2051189"/>
              <a:ext cx="3724821" cy="707886"/>
            </a:xfrm>
            <a:prstGeom prst="rect">
              <a:avLst/>
            </a:prstGeom>
            <a:noFill/>
            <a:ln w="9525">
              <a:noFill/>
              <a:miter lim="800000"/>
              <a:headEnd/>
              <a:tailEnd/>
            </a:ln>
          </p:spPr>
          <p:txBody>
            <a:bodyPr wrap="square">
              <a:spAutoFit/>
            </a:bodyPr>
            <a:lstStyle/>
            <a:p>
              <a:pPr>
                <a:defRPr/>
              </a:pPr>
              <a:r>
                <a:rPr lang="en-US" altLang="ko-KR" b="1" dirty="0">
                  <a:solidFill>
                    <a:srgbClr val="575757"/>
                  </a:solidFill>
                  <a:latin typeface="+mj-lt"/>
                </a:rPr>
                <a:t>Toronto Raptors only Play for NBA</a:t>
              </a:r>
            </a:p>
          </p:txBody>
        </p:sp>
      </p:grpSp>
      <p:grpSp>
        <p:nvGrpSpPr>
          <p:cNvPr id="9" name="그룹 8"/>
          <p:cNvGrpSpPr/>
          <p:nvPr/>
        </p:nvGrpSpPr>
        <p:grpSpPr>
          <a:xfrm>
            <a:off x="4511030" y="2709714"/>
            <a:ext cx="5256584" cy="1077218"/>
            <a:chOff x="6311230" y="2781722"/>
            <a:chExt cx="4464496" cy="1077218"/>
          </a:xfrm>
        </p:grpSpPr>
        <p:sp>
          <p:nvSpPr>
            <p:cNvPr id="69" name="TextBox 13"/>
            <p:cNvSpPr txBox="1">
              <a:spLocks noChangeArrowheads="1"/>
            </p:cNvSpPr>
            <p:nvPr/>
          </p:nvSpPr>
          <p:spPr bwMode="auto">
            <a:xfrm>
              <a:off x="6311230" y="2781722"/>
              <a:ext cx="720082" cy="523220"/>
            </a:xfrm>
            <a:prstGeom prst="rect">
              <a:avLst/>
            </a:prstGeom>
            <a:noFill/>
            <a:ln w="9525">
              <a:noFill/>
              <a:miter lim="800000"/>
              <a:headEnd/>
              <a:tailEnd/>
            </a:ln>
          </p:spPr>
          <p:txBody>
            <a:bodyPr wrap="square">
              <a:spAutoFit/>
            </a:bodyPr>
            <a:lstStyle/>
            <a:p>
              <a:pPr algn="r"/>
              <a:r>
                <a:rPr lang="en-US" altLang="ko-KR" sz="2800" b="1" dirty="0">
                  <a:solidFill>
                    <a:srgbClr val="87334A"/>
                  </a:solidFill>
                  <a:latin typeface="+mj-lt"/>
                  <a:ea typeface="맑은 고딕" panose="020B0503020000020004" pitchFamily="50" charset="-127"/>
                </a:rPr>
                <a:t>02</a:t>
              </a:r>
              <a:endParaRPr lang="ko-KR" altLang="en-US" sz="2800" b="1" dirty="0">
                <a:solidFill>
                  <a:srgbClr val="87334A"/>
                </a:solidFill>
                <a:latin typeface="+mj-lt"/>
                <a:ea typeface="맑은 고딕" panose="020B0503020000020004" pitchFamily="50" charset="-127"/>
              </a:endParaRPr>
            </a:p>
          </p:txBody>
        </p:sp>
        <p:sp>
          <p:nvSpPr>
            <p:cNvPr id="70" name="Text Box 5"/>
            <p:cNvSpPr txBox="1">
              <a:spLocks noChangeArrowheads="1"/>
            </p:cNvSpPr>
            <p:nvPr/>
          </p:nvSpPr>
          <p:spPr bwMode="auto">
            <a:xfrm>
              <a:off x="7050905" y="2843277"/>
              <a:ext cx="3724821" cy="1015663"/>
            </a:xfrm>
            <a:prstGeom prst="rect">
              <a:avLst/>
            </a:prstGeom>
            <a:noFill/>
            <a:ln w="9525">
              <a:noFill/>
              <a:miter lim="800000"/>
              <a:headEnd/>
              <a:tailEnd/>
            </a:ln>
          </p:spPr>
          <p:txBody>
            <a:bodyPr wrap="square">
              <a:spAutoFit/>
            </a:bodyPr>
            <a:lstStyle/>
            <a:p>
              <a:pPr>
                <a:defRPr/>
              </a:pPr>
              <a:r>
                <a:rPr lang="en-US" altLang="ko-KR" b="1" dirty="0">
                  <a:solidFill>
                    <a:srgbClr val="575757"/>
                  </a:solidFill>
                  <a:latin typeface="+mj-lt"/>
                </a:rPr>
                <a:t>The stats of games before 2005 are irreverent for current performers</a:t>
              </a: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4"/>
          <p:cNvSpPr>
            <a:spLocks noGrp="1"/>
          </p:cNvSpPr>
          <p:nvPr>
            <p:ph type="ctrTitle"/>
          </p:nvPr>
        </p:nvSpPr>
        <p:spPr/>
        <p:txBody>
          <a:bodyPr/>
          <a:lstStyle/>
          <a:p>
            <a:r>
              <a:rPr lang="en-US" altLang="ko-KR"/>
              <a:t>THANK YOU</a:t>
            </a:r>
            <a:endParaRPr lang="ko-KR" altLang="en-US" dirty="0"/>
          </a:p>
        </p:txBody>
      </p:sp>
      <p:pic>
        <p:nvPicPr>
          <p:cNvPr id="2" name="그림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39622" y="1845618"/>
            <a:ext cx="682696" cy="694887"/>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The Organization</a:t>
            </a:r>
            <a:endParaRPr lang="ko-KR" altLang="en-US" dirty="0"/>
          </a:p>
        </p:txBody>
      </p:sp>
      <p:sp>
        <p:nvSpPr>
          <p:cNvPr id="4" name="내용 개체 틀 3"/>
          <p:cNvSpPr>
            <a:spLocks noGrp="1"/>
          </p:cNvSpPr>
          <p:nvPr>
            <p:ph idx="1"/>
          </p:nvPr>
        </p:nvSpPr>
        <p:spPr/>
        <p:txBody>
          <a:bodyPr/>
          <a:lstStyle/>
          <a:p>
            <a:pPr>
              <a:buFont typeface="Arial" panose="020B0604020202020204" pitchFamily="34" charset="0"/>
              <a:buChar char="•"/>
            </a:pPr>
            <a:r>
              <a:rPr lang="en-US" altLang="ko-KR" dirty="0"/>
              <a:t>The Toronto Raptors are an NBA championship team with a $2.1 billion market capitalization in 2020. </a:t>
            </a:r>
          </a:p>
          <a:p>
            <a:pPr>
              <a:buFont typeface="Arial" panose="020B0604020202020204" pitchFamily="34" charset="0"/>
              <a:buChar char="•"/>
            </a:pPr>
            <a:r>
              <a:rPr lang="en-US" altLang="ko-KR" dirty="0"/>
              <a:t>The team’s General Manager (GM) and owners are seeking recommendations on improving the team’s chances at another championship run while preserving the team’s long-term future. </a:t>
            </a:r>
          </a:p>
          <a:p>
            <a:endParaRPr lang="ko-KR" altLang="en-US" dirty="0"/>
          </a:p>
        </p:txBody>
      </p:sp>
      <p:pic>
        <p:nvPicPr>
          <p:cNvPr id="8" name="Picture 7">
            <a:extLst>
              <a:ext uri="{FF2B5EF4-FFF2-40B4-BE49-F238E27FC236}">
                <a16:creationId xmlns:a16="http://schemas.microsoft.com/office/drawing/2014/main" id="{605C9002-0872-4C96-9271-622AB5A7A8A9}"/>
              </a:ext>
            </a:extLst>
          </p:cNvPr>
          <p:cNvPicPr>
            <a:picLocks noChangeAspect="1"/>
          </p:cNvPicPr>
          <p:nvPr/>
        </p:nvPicPr>
        <p:blipFill>
          <a:blip r:embed="rId3"/>
          <a:stretch>
            <a:fillRect/>
          </a:stretch>
        </p:blipFill>
        <p:spPr>
          <a:xfrm>
            <a:off x="982638" y="2709714"/>
            <a:ext cx="10369152" cy="377969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0" end="0"/>
                                            </p:txEl>
                                          </p:spTgt>
                                        </p:tgtEl>
                                        <p:attrNameLst>
                                          <p:attrName>style.visibility</p:attrName>
                                        </p:attrNameLst>
                                      </p:cBhvr>
                                      <p:to>
                                        <p:strVal val="visible"/>
                                      </p:to>
                                    </p:set>
                                    <p:animEffect transition="in" filter="fade">
                                      <p:cBhvr>
                                        <p:cTn id="10" dur="500"/>
                                        <p:tgtEl>
                                          <p:spTgt spid="4">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animEffect transition="in" filter="fade">
                                      <p:cBhvr>
                                        <p:cTn id="15" dur="5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Objectives</a:t>
            </a:r>
          </a:p>
        </p:txBody>
      </p:sp>
      <p:sp>
        <p:nvSpPr>
          <p:cNvPr id="6" name="내용 개체 틀 5"/>
          <p:cNvSpPr>
            <a:spLocks noGrp="1"/>
          </p:cNvSpPr>
          <p:nvPr>
            <p:ph idx="1"/>
          </p:nvPr>
        </p:nvSpPr>
        <p:spPr>
          <a:xfrm>
            <a:off x="1486693" y="1485578"/>
            <a:ext cx="10094199" cy="4824535"/>
          </a:xfrm>
        </p:spPr>
        <p:txBody>
          <a:bodyPr/>
          <a:lstStyle/>
          <a:p>
            <a:pPr>
              <a:buFont typeface="Arial" panose="020B0604020202020204" pitchFamily="34" charset="0"/>
              <a:buChar char="•"/>
            </a:pPr>
            <a:r>
              <a:rPr lang="en-US" altLang="ko-KR" sz="2400" dirty="0"/>
              <a:t>The primary objective of this analysis is to determine which features are important to the Toronto Raptors team to produce more wins in the regular season and the playoffs. </a:t>
            </a:r>
          </a:p>
          <a:p>
            <a:pPr>
              <a:buFont typeface="Arial" panose="020B0604020202020204" pitchFamily="34" charset="0"/>
              <a:buChar char="•"/>
            </a:pPr>
            <a:endParaRPr lang="en-US" altLang="ko-KR" sz="2400" dirty="0"/>
          </a:p>
          <a:p>
            <a:pPr>
              <a:buFont typeface="Arial" panose="020B0604020202020204" pitchFamily="34" charset="0"/>
              <a:buChar char="•"/>
            </a:pPr>
            <a:r>
              <a:rPr lang="en-US" altLang="ko-KR" sz="2400" dirty="0"/>
              <a:t>The secondary objective is to review team players’ performance-to-cost effectiveness. </a:t>
            </a:r>
          </a:p>
          <a:p>
            <a:pPr>
              <a:buFont typeface="Arial" panose="020B0604020202020204" pitchFamily="34" charset="0"/>
              <a:buChar char="•"/>
            </a:pPr>
            <a:endParaRPr lang="en-US" altLang="ko-KR" sz="2400" dirty="0"/>
          </a:p>
          <a:p>
            <a:pPr>
              <a:buFont typeface="Arial" panose="020B0604020202020204" pitchFamily="34" charset="0"/>
              <a:buChar char="•"/>
            </a:pPr>
            <a:r>
              <a:rPr lang="en-US" altLang="ko-KR" sz="2400" dirty="0"/>
              <a:t>Focus on the historical player data from 2005 to 2020 as this closely represent the players of the current era</a:t>
            </a:r>
          </a:p>
          <a:p>
            <a:endParaRPr lang="ko-KR" alt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Methods for Data collection</a:t>
            </a:r>
          </a:p>
        </p:txBody>
      </p:sp>
      <p:sp>
        <p:nvSpPr>
          <p:cNvPr id="6" name="내용 개체 틀 5"/>
          <p:cNvSpPr>
            <a:spLocks noGrp="1"/>
          </p:cNvSpPr>
          <p:nvPr>
            <p:ph idx="1"/>
          </p:nvPr>
        </p:nvSpPr>
        <p:spPr>
          <a:xfrm>
            <a:off x="1486693" y="1485578"/>
            <a:ext cx="10094199" cy="4824535"/>
          </a:xfrm>
        </p:spPr>
        <p:txBody>
          <a:bodyPr/>
          <a:lstStyle/>
          <a:p>
            <a:pPr>
              <a:buFont typeface="Arial" panose="020B0604020202020204" pitchFamily="34" charset="0"/>
              <a:buChar char="•"/>
            </a:pPr>
            <a:r>
              <a:rPr lang="en-US" altLang="ko-KR" dirty="0"/>
              <a:t>Open access API (</a:t>
            </a:r>
            <a:r>
              <a:rPr lang="en-US" altLang="ko-KR" dirty="0" err="1"/>
              <a:t>nba_api</a:t>
            </a:r>
            <a:r>
              <a:rPr lang="en-US" altLang="ko-KR" dirty="0"/>
              <a:t>)</a:t>
            </a:r>
          </a:p>
          <a:p>
            <a:pPr lvl="1">
              <a:buFont typeface="Arial" panose="020B0604020202020204" pitchFamily="34" charset="0"/>
              <a:buChar char="•"/>
            </a:pPr>
            <a:r>
              <a:rPr lang="en-US" altLang="ko-KR" sz="2000" i="1" dirty="0" err="1">
                <a:latin typeface="+mj-lt"/>
              </a:rPr>
              <a:t>PlayerGameLogs</a:t>
            </a:r>
            <a:r>
              <a:rPr lang="en-US" altLang="ko-KR" sz="2000" i="1" dirty="0">
                <a:latin typeface="+mj-lt"/>
              </a:rPr>
              <a:t> End point</a:t>
            </a:r>
          </a:p>
          <a:p>
            <a:pPr lvl="2">
              <a:buFont typeface="Arial" panose="020B0604020202020204" pitchFamily="34" charset="0"/>
              <a:buChar char="•"/>
            </a:pPr>
            <a:r>
              <a:rPr lang="en-US" altLang="ko-KR" sz="2000" i="1" dirty="0">
                <a:latin typeface="+mj-lt"/>
              </a:rPr>
              <a:t>Parameters required – Season, Season type</a:t>
            </a:r>
          </a:p>
          <a:p>
            <a:pPr lvl="2">
              <a:buFont typeface="Arial" panose="020B0604020202020204" pitchFamily="34" charset="0"/>
              <a:buChar char="•"/>
            </a:pPr>
            <a:r>
              <a:rPr lang="en-US" altLang="ko-KR" sz="2000" i="1" dirty="0">
                <a:latin typeface="+mj-lt"/>
              </a:rPr>
              <a:t>Total 465065 records, 36 features</a:t>
            </a:r>
          </a:p>
          <a:p>
            <a:pPr lvl="2">
              <a:buFont typeface="Arial" panose="020B0604020202020204" pitchFamily="34" charset="0"/>
              <a:buChar char="•"/>
            </a:pPr>
            <a:r>
              <a:rPr lang="en-US" altLang="ko-KR" sz="2000" i="1" dirty="0">
                <a:latin typeface="+mj-lt"/>
              </a:rPr>
              <a:t>Data Pull time :  1 hour???</a:t>
            </a:r>
          </a:p>
          <a:p>
            <a:pPr lvl="1">
              <a:buFont typeface="Arial" panose="020B0604020202020204" pitchFamily="34" charset="0"/>
              <a:buChar char="•"/>
            </a:pPr>
            <a:r>
              <a:rPr lang="en-US" altLang="ko-KR" sz="2000" i="1" dirty="0" err="1">
                <a:latin typeface="+mj-lt"/>
              </a:rPr>
              <a:t>PlayByPlay</a:t>
            </a:r>
            <a:r>
              <a:rPr lang="en-US" altLang="ko-KR" sz="2000" i="1" dirty="0">
                <a:latin typeface="+mj-lt"/>
              </a:rPr>
              <a:t> End point</a:t>
            </a:r>
          </a:p>
          <a:p>
            <a:pPr lvl="2">
              <a:buFont typeface="Arial" panose="020B0604020202020204" pitchFamily="34" charset="0"/>
              <a:buChar char="•"/>
            </a:pPr>
            <a:r>
              <a:rPr lang="en-US" altLang="ko-KR" sz="2000" i="1" dirty="0">
                <a:latin typeface="+mj-lt"/>
              </a:rPr>
              <a:t>Parameters required – </a:t>
            </a:r>
            <a:r>
              <a:rPr lang="en-US" altLang="ko-KR" sz="2000" i="1" dirty="0" err="1">
                <a:latin typeface="+mj-lt"/>
              </a:rPr>
              <a:t>GameId</a:t>
            </a:r>
            <a:endParaRPr lang="en-US" altLang="ko-KR" sz="2000" i="1" dirty="0">
              <a:latin typeface="+mj-lt"/>
            </a:endParaRPr>
          </a:p>
          <a:p>
            <a:pPr lvl="2">
              <a:buFont typeface="Arial" panose="020B0604020202020204" pitchFamily="34" charset="0"/>
              <a:buChar char="•"/>
            </a:pPr>
            <a:r>
              <a:rPr lang="en-US" altLang="ko-KR" sz="2000" i="1" dirty="0">
                <a:latin typeface="+mj-lt"/>
              </a:rPr>
              <a:t>Total ~10M records, 13 features</a:t>
            </a:r>
          </a:p>
          <a:p>
            <a:pPr lvl="2">
              <a:buFont typeface="Arial" panose="020B0604020202020204" pitchFamily="34" charset="0"/>
              <a:buChar char="•"/>
            </a:pPr>
            <a:r>
              <a:rPr lang="en-US" altLang="ko-KR" sz="2000" i="1" dirty="0">
                <a:latin typeface="+mj-lt"/>
              </a:rPr>
              <a:t>Data Pull time :  28 hours</a:t>
            </a:r>
          </a:p>
          <a:p>
            <a:pPr>
              <a:buFont typeface="Arial" panose="020B0604020202020204" pitchFamily="34" charset="0"/>
              <a:buChar char="•"/>
            </a:pPr>
            <a:r>
              <a:rPr lang="en-CA" dirty="0"/>
              <a:t>NBA Player Salaries - National Basketball Association – ESPN</a:t>
            </a:r>
          </a:p>
          <a:p>
            <a:pPr lvl="2">
              <a:buFont typeface="Arial" panose="020B0604020202020204" pitchFamily="34" charset="0"/>
              <a:buChar char="•"/>
            </a:pPr>
            <a:r>
              <a:rPr lang="en-US" altLang="ko-KR" sz="2000" i="1" dirty="0">
                <a:latin typeface="+mj-lt"/>
              </a:rPr>
              <a:t>Player Salary data</a:t>
            </a:r>
          </a:p>
          <a:p>
            <a:pPr marL="1244613" marR="0" lvl="2" indent="-248923" algn="l" defTabSz="995690" rtl="0" eaLnBrk="1" fontAlgn="auto" latinLnBrk="1" hangingPunct="1">
              <a:lnSpc>
                <a:spcPct val="100000"/>
              </a:lnSpc>
              <a:spcBef>
                <a:spcPct val="20000"/>
              </a:spcBef>
              <a:spcAft>
                <a:spcPts val="0"/>
              </a:spcAft>
              <a:buClrTx/>
              <a:buSzTx/>
              <a:buFont typeface="Arial" panose="020B0604020202020204" pitchFamily="34" charset="0"/>
              <a:buChar char="•"/>
              <a:tabLst/>
              <a:defRPr/>
            </a:pPr>
            <a:r>
              <a:rPr lang="en-US" altLang="ko-KR" sz="2000" i="1" dirty="0">
                <a:solidFill>
                  <a:prstClr val="black">
                    <a:lumMod val="75000"/>
                    <a:lumOff val="25000"/>
                  </a:prstClr>
                </a:solidFill>
                <a:latin typeface="Calibri"/>
              </a:rPr>
              <a:t>Gathered by web scraping (Beautiful Soup Python Package)</a:t>
            </a:r>
            <a:endParaRPr lang="en-US" altLang="ko-KR" sz="2000" dirty="0"/>
          </a:p>
          <a:p>
            <a:endParaRPr lang="ko-KR" altLang="en-US" dirty="0"/>
          </a:p>
        </p:txBody>
      </p:sp>
    </p:spTree>
    <p:extLst>
      <p:ext uri="{BB962C8B-B14F-4D97-AF65-F5344CB8AC3E}">
        <p14:creationId xmlns:p14="http://schemas.microsoft.com/office/powerpoint/2010/main" val="42068249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38273" y="150098"/>
            <a:ext cx="10971372" cy="798753"/>
          </a:xfrm>
        </p:spPr>
        <p:txBody>
          <a:bodyPr/>
          <a:lstStyle/>
          <a:p>
            <a:r>
              <a:rPr lang="en-US" altLang="ko-KR" dirty="0"/>
              <a:t>Data (</a:t>
            </a:r>
            <a:r>
              <a:rPr lang="en-US" altLang="ko-KR" dirty="0" err="1"/>
              <a:t>con’d</a:t>
            </a:r>
            <a:r>
              <a:rPr lang="en-US" altLang="ko-KR" dirty="0"/>
              <a:t>)</a:t>
            </a:r>
          </a:p>
        </p:txBody>
      </p:sp>
      <p:sp>
        <p:nvSpPr>
          <p:cNvPr id="6" name="내용 개체 틀 5"/>
          <p:cNvSpPr>
            <a:spLocks noGrp="1"/>
          </p:cNvSpPr>
          <p:nvPr>
            <p:ph idx="1"/>
          </p:nvPr>
        </p:nvSpPr>
        <p:spPr>
          <a:xfrm>
            <a:off x="1486693" y="1485578"/>
            <a:ext cx="10094199" cy="4824535"/>
          </a:xfrm>
        </p:spPr>
        <p:txBody>
          <a:bodyPr/>
          <a:lstStyle/>
          <a:p>
            <a:pPr>
              <a:buFont typeface="Arial" panose="020B0604020202020204" pitchFamily="34" charset="0"/>
              <a:buChar char="•"/>
            </a:pPr>
            <a:r>
              <a:rPr lang="en-US" altLang="ko-KR" dirty="0" err="1"/>
              <a:t>Bhavika</a:t>
            </a:r>
            <a:r>
              <a:rPr lang="en-US" altLang="ko-KR" dirty="0"/>
              <a:t> will dance here.</a:t>
            </a:r>
          </a:p>
          <a:p>
            <a:pPr>
              <a:buFont typeface="Arial" panose="020B0604020202020204" pitchFamily="34" charset="0"/>
              <a:buChar char="•"/>
            </a:pPr>
            <a:endParaRPr lang="ko-KR" altLang="en-US" dirty="0"/>
          </a:p>
        </p:txBody>
      </p:sp>
    </p:spTree>
    <p:extLst>
      <p:ext uri="{BB962C8B-B14F-4D97-AF65-F5344CB8AC3E}">
        <p14:creationId xmlns:p14="http://schemas.microsoft.com/office/powerpoint/2010/main" val="6643743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Project Planning</a:t>
            </a:r>
          </a:p>
        </p:txBody>
      </p:sp>
      <p:pic>
        <p:nvPicPr>
          <p:cNvPr id="7" name="Picture 6">
            <a:extLst>
              <a:ext uri="{FF2B5EF4-FFF2-40B4-BE49-F238E27FC236}">
                <a16:creationId xmlns:a16="http://schemas.microsoft.com/office/drawing/2014/main" id="{015669A9-31EE-4783-ACE7-42DDD881B61F}"/>
              </a:ext>
            </a:extLst>
          </p:cNvPr>
          <p:cNvPicPr preferRelativeResize="0"/>
          <p:nvPr/>
        </p:nvPicPr>
        <p:blipFill>
          <a:blip r:embed="rId3"/>
          <a:stretch>
            <a:fillRect/>
          </a:stretch>
        </p:blipFill>
        <p:spPr>
          <a:xfrm>
            <a:off x="1846733" y="1629594"/>
            <a:ext cx="10081121" cy="5040560"/>
          </a:xfrm>
          <a:prstGeom prst="rect">
            <a:avLst/>
          </a:prstGeom>
        </p:spPr>
      </p:pic>
      <p:sp>
        <p:nvSpPr>
          <p:cNvPr id="3" name="Rectangle 2">
            <a:extLst>
              <a:ext uri="{FF2B5EF4-FFF2-40B4-BE49-F238E27FC236}">
                <a16:creationId xmlns:a16="http://schemas.microsoft.com/office/drawing/2014/main" id="{AA51182C-E760-4759-8359-29D1409C6F1B}"/>
              </a:ext>
            </a:extLst>
          </p:cNvPr>
          <p:cNvSpPr/>
          <p:nvPr/>
        </p:nvSpPr>
        <p:spPr>
          <a:xfrm>
            <a:off x="2422798" y="2115648"/>
            <a:ext cx="1152128" cy="10801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Rectangle 4">
            <a:extLst>
              <a:ext uri="{FF2B5EF4-FFF2-40B4-BE49-F238E27FC236}">
                <a16:creationId xmlns:a16="http://schemas.microsoft.com/office/drawing/2014/main" id="{449D96A4-75E9-4CD0-AC46-7FD506EFB53C}"/>
              </a:ext>
            </a:extLst>
          </p:cNvPr>
          <p:cNvSpPr/>
          <p:nvPr/>
        </p:nvSpPr>
        <p:spPr>
          <a:xfrm>
            <a:off x="2422798" y="2811061"/>
            <a:ext cx="504056" cy="10801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 name="Rectangle 5">
            <a:extLst>
              <a:ext uri="{FF2B5EF4-FFF2-40B4-BE49-F238E27FC236}">
                <a16:creationId xmlns:a16="http://schemas.microsoft.com/office/drawing/2014/main" id="{B976A368-571C-414B-B53F-DC2C0CFD881A}"/>
              </a:ext>
            </a:extLst>
          </p:cNvPr>
          <p:cNvSpPr/>
          <p:nvPr/>
        </p:nvSpPr>
        <p:spPr>
          <a:xfrm>
            <a:off x="2443510" y="3629469"/>
            <a:ext cx="915392" cy="10772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Rectangle 7">
            <a:extLst>
              <a:ext uri="{FF2B5EF4-FFF2-40B4-BE49-F238E27FC236}">
                <a16:creationId xmlns:a16="http://schemas.microsoft.com/office/drawing/2014/main" id="{C070ED96-0AA7-4F71-85D4-96DE7913E67F}"/>
              </a:ext>
            </a:extLst>
          </p:cNvPr>
          <p:cNvSpPr/>
          <p:nvPr/>
        </p:nvSpPr>
        <p:spPr>
          <a:xfrm>
            <a:off x="2422798" y="4437905"/>
            <a:ext cx="648072" cy="12436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Rectangle 8">
            <a:extLst>
              <a:ext uri="{FF2B5EF4-FFF2-40B4-BE49-F238E27FC236}">
                <a16:creationId xmlns:a16="http://schemas.microsoft.com/office/drawing/2014/main" id="{570542BB-39D7-4B62-B8EF-D350325DD1EE}"/>
              </a:ext>
            </a:extLst>
          </p:cNvPr>
          <p:cNvSpPr/>
          <p:nvPr/>
        </p:nvSpPr>
        <p:spPr>
          <a:xfrm>
            <a:off x="2422798" y="5149668"/>
            <a:ext cx="1440160" cy="10801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Rectangle 9">
            <a:extLst>
              <a:ext uri="{FF2B5EF4-FFF2-40B4-BE49-F238E27FC236}">
                <a16:creationId xmlns:a16="http://schemas.microsoft.com/office/drawing/2014/main" id="{53DE6851-4D65-4963-97D0-CCAC3CC4078B}"/>
              </a:ext>
            </a:extLst>
          </p:cNvPr>
          <p:cNvSpPr/>
          <p:nvPr/>
        </p:nvSpPr>
        <p:spPr>
          <a:xfrm>
            <a:off x="2415952" y="5845081"/>
            <a:ext cx="1152128" cy="10801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Rectangle 10">
            <a:extLst>
              <a:ext uri="{FF2B5EF4-FFF2-40B4-BE49-F238E27FC236}">
                <a16:creationId xmlns:a16="http://schemas.microsoft.com/office/drawing/2014/main" id="{4712D8DF-A44A-4E81-841E-11A865EC5962}"/>
              </a:ext>
            </a:extLst>
          </p:cNvPr>
          <p:cNvSpPr/>
          <p:nvPr/>
        </p:nvSpPr>
        <p:spPr>
          <a:xfrm>
            <a:off x="4511030" y="2680375"/>
            <a:ext cx="497582" cy="13068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Rectangle 11">
            <a:extLst>
              <a:ext uri="{FF2B5EF4-FFF2-40B4-BE49-F238E27FC236}">
                <a16:creationId xmlns:a16="http://schemas.microsoft.com/office/drawing/2014/main" id="{B39A9D02-AF31-4574-A5F8-30C818A64148}"/>
              </a:ext>
            </a:extLst>
          </p:cNvPr>
          <p:cNvSpPr/>
          <p:nvPr/>
        </p:nvSpPr>
        <p:spPr>
          <a:xfrm>
            <a:off x="4517504" y="3498783"/>
            <a:ext cx="497582" cy="13068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Rectangle 12">
            <a:extLst>
              <a:ext uri="{FF2B5EF4-FFF2-40B4-BE49-F238E27FC236}">
                <a16:creationId xmlns:a16="http://schemas.microsoft.com/office/drawing/2014/main" id="{947A077B-695C-4DFE-98B6-F59CA25F04BF}"/>
              </a:ext>
            </a:extLst>
          </p:cNvPr>
          <p:cNvSpPr/>
          <p:nvPr/>
        </p:nvSpPr>
        <p:spPr>
          <a:xfrm>
            <a:off x="4511030" y="4317191"/>
            <a:ext cx="497582" cy="13068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Rectangle 13">
            <a:extLst>
              <a:ext uri="{FF2B5EF4-FFF2-40B4-BE49-F238E27FC236}">
                <a16:creationId xmlns:a16="http://schemas.microsoft.com/office/drawing/2014/main" id="{27F3CBB6-6B3E-4D20-B231-5B8E36782F90}"/>
              </a:ext>
            </a:extLst>
          </p:cNvPr>
          <p:cNvSpPr/>
          <p:nvPr/>
        </p:nvSpPr>
        <p:spPr>
          <a:xfrm>
            <a:off x="4511030" y="5019125"/>
            <a:ext cx="497582" cy="13068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 name="Rectangle 14">
            <a:extLst>
              <a:ext uri="{FF2B5EF4-FFF2-40B4-BE49-F238E27FC236}">
                <a16:creationId xmlns:a16="http://schemas.microsoft.com/office/drawing/2014/main" id="{B1A82E71-118F-4BD7-B16F-7B4C70D77A5F}"/>
              </a:ext>
            </a:extLst>
          </p:cNvPr>
          <p:cNvSpPr/>
          <p:nvPr/>
        </p:nvSpPr>
        <p:spPr>
          <a:xfrm>
            <a:off x="4511030" y="5725875"/>
            <a:ext cx="497582" cy="13068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 name="Rectangle 15">
            <a:extLst>
              <a:ext uri="{FF2B5EF4-FFF2-40B4-BE49-F238E27FC236}">
                <a16:creationId xmlns:a16="http://schemas.microsoft.com/office/drawing/2014/main" id="{AABFB9E5-22FC-4EE1-B913-32BA06CE373C}"/>
              </a:ext>
            </a:extLst>
          </p:cNvPr>
          <p:cNvSpPr/>
          <p:nvPr/>
        </p:nvSpPr>
        <p:spPr>
          <a:xfrm>
            <a:off x="4511030" y="6432625"/>
            <a:ext cx="497582" cy="13068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 name="Rectangle 16">
            <a:extLst>
              <a:ext uri="{FF2B5EF4-FFF2-40B4-BE49-F238E27FC236}">
                <a16:creationId xmlns:a16="http://schemas.microsoft.com/office/drawing/2014/main" id="{F9E4EF55-6CA6-41BA-B318-CCD8592B0370}"/>
              </a:ext>
            </a:extLst>
          </p:cNvPr>
          <p:cNvSpPr/>
          <p:nvPr/>
        </p:nvSpPr>
        <p:spPr>
          <a:xfrm>
            <a:off x="11279782" y="5714395"/>
            <a:ext cx="137542" cy="13068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 name="Rectangle 17">
            <a:extLst>
              <a:ext uri="{FF2B5EF4-FFF2-40B4-BE49-F238E27FC236}">
                <a16:creationId xmlns:a16="http://schemas.microsoft.com/office/drawing/2014/main" id="{581790E7-A4C0-4DC1-B74C-909529E1C9EA}"/>
              </a:ext>
            </a:extLst>
          </p:cNvPr>
          <p:cNvSpPr/>
          <p:nvPr/>
        </p:nvSpPr>
        <p:spPr>
          <a:xfrm>
            <a:off x="11279782" y="6421145"/>
            <a:ext cx="137542" cy="13068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 name="Rectangle 18">
            <a:extLst>
              <a:ext uri="{FF2B5EF4-FFF2-40B4-BE49-F238E27FC236}">
                <a16:creationId xmlns:a16="http://schemas.microsoft.com/office/drawing/2014/main" id="{A92C25E0-CCE9-41B4-AD80-37CF38F476E6}"/>
              </a:ext>
            </a:extLst>
          </p:cNvPr>
          <p:cNvSpPr/>
          <p:nvPr/>
        </p:nvSpPr>
        <p:spPr>
          <a:xfrm>
            <a:off x="10559702" y="5019125"/>
            <a:ext cx="137542" cy="13068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0" name="Rectangle 19">
            <a:extLst>
              <a:ext uri="{FF2B5EF4-FFF2-40B4-BE49-F238E27FC236}">
                <a16:creationId xmlns:a16="http://schemas.microsoft.com/office/drawing/2014/main" id="{F98B9E29-1869-4235-8DC6-400BC0F1B608}"/>
              </a:ext>
            </a:extLst>
          </p:cNvPr>
          <p:cNvSpPr/>
          <p:nvPr/>
        </p:nvSpPr>
        <p:spPr>
          <a:xfrm>
            <a:off x="9191550" y="4317191"/>
            <a:ext cx="137542" cy="13068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1" name="Rectangle 20">
            <a:extLst>
              <a:ext uri="{FF2B5EF4-FFF2-40B4-BE49-F238E27FC236}">
                <a16:creationId xmlns:a16="http://schemas.microsoft.com/office/drawing/2014/main" id="{505C554A-ABAF-464F-9FC7-419B327A6152}"/>
              </a:ext>
            </a:extLst>
          </p:cNvPr>
          <p:cNvSpPr/>
          <p:nvPr/>
        </p:nvSpPr>
        <p:spPr>
          <a:xfrm>
            <a:off x="8402699" y="3498783"/>
            <a:ext cx="137542" cy="13068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2" name="Rectangle 21">
            <a:extLst>
              <a:ext uri="{FF2B5EF4-FFF2-40B4-BE49-F238E27FC236}">
                <a16:creationId xmlns:a16="http://schemas.microsoft.com/office/drawing/2014/main" id="{B5DE88F0-D608-45A7-AC77-6E1845F87745}"/>
              </a:ext>
            </a:extLst>
          </p:cNvPr>
          <p:cNvSpPr/>
          <p:nvPr/>
        </p:nvSpPr>
        <p:spPr>
          <a:xfrm>
            <a:off x="6959302" y="2671294"/>
            <a:ext cx="137542" cy="13068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727467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fade">
                                      <p:cBhvr>
                                        <p:cTn id="29" dur="500"/>
                                        <p:tgtEl>
                                          <p:spTgt spid="11"/>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500"/>
                                        <p:tgtEl>
                                          <p:spTgt spid="13"/>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fade">
                                      <p:cBhvr>
                                        <p:cTn id="38" dur="500"/>
                                        <p:tgtEl>
                                          <p:spTgt spid="14"/>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fade">
                                      <p:cBhvr>
                                        <p:cTn id="41" dur="500"/>
                                        <p:tgtEl>
                                          <p:spTgt spid="15"/>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2"/>
                                        </p:tgtEl>
                                        <p:attrNameLst>
                                          <p:attrName>style.visibility</p:attrName>
                                        </p:attrNameLst>
                                      </p:cBhvr>
                                      <p:to>
                                        <p:strVal val="visible"/>
                                      </p:to>
                                    </p:set>
                                    <p:animEffect transition="in" filter="fade">
                                      <p:cBhvr>
                                        <p:cTn id="44" dur="500"/>
                                        <p:tgtEl>
                                          <p:spTgt spid="22"/>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fade">
                                      <p:cBhvr>
                                        <p:cTn id="47" dur="500"/>
                                        <p:tgtEl>
                                          <p:spTgt spid="21"/>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20"/>
                                        </p:tgtEl>
                                        <p:attrNameLst>
                                          <p:attrName>style.visibility</p:attrName>
                                        </p:attrNameLst>
                                      </p:cBhvr>
                                      <p:to>
                                        <p:strVal val="visible"/>
                                      </p:to>
                                    </p:set>
                                    <p:animEffect transition="in" filter="fade">
                                      <p:cBhvr>
                                        <p:cTn id="50" dur="500"/>
                                        <p:tgtEl>
                                          <p:spTgt spid="20"/>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9"/>
                                        </p:tgtEl>
                                        <p:attrNameLst>
                                          <p:attrName>style.visibility</p:attrName>
                                        </p:attrNameLst>
                                      </p:cBhvr>
                                      <p:to>
                                        <p:strVal val="visible"/>
                                      </p:to>
                                    </p:set>
                                    <p:animEffect transition="in" filter="fade">
                                      <p:cBhvr>
                                        <p:cTn id="53" dur="500"/>
                                        <p:tgtEl>
                                          <p:spTgt spid="19"/>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17"/>
                                        </p:tgtEl>
                                        <p:attrNameLst>
                                          <p:attrName>style.visibility</p:attrName>
                                        </p:attrNameLst>
                                      </p:cBhvr>
                                      <p:to>
                                        <p:strVal val="visible"/>
                                      </p:to>
                                    </p:set>
                                    <p:animEffect transition="in" filter="fade">
                                      <p:cBhvr>
                                        <p:cTn id="56" dur="500"/>
                                        <p:tgtEl>
                                          <p:spTgt spid="17"/>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xit" presetSubtype="0" fill="hold" grpId="1" nodeType="clickEffect">
                                  <p:stCondLst>
                                    <p:cond delay="0"/>
                                  </p:stCondLst>
                                  <p:childTnLst>
                                    <p:animEffect transition="out" filter="fade">
                                      <p:cBhvr>
                                        <p:cTn id="60" dur="500"/>
                                        <p:tgtEl>
                                          <p:spTgt spid="3"/>
                                        </p:tgtEl>
                                      </p:cBhvr>
                                    </p:animEffect>
                                    <p:set>
                                      <p:cBhvr>
                                        <p:cTn id="61" dur="1" fill="hold">
                                          <p:stCondLst>
                                            <p:cond delay="499"/>
                                          </p:stCondLst>
                                        </p:cTn>
                                        <p:tgtEl>
                                          <p:spTgt spid="3"/>
                                        </p:tgtEl>
                                        <p:attrNameLst>
                                          <p:attrName>style.visibility</p:attrName>
                                        </p:attrNameLst>
                                      </p:cBhvr>
                                      <p:to>
                                        <p:strVal val="hidden"/>
                                      </p:to>
                                    </p:set>
                                  </p:childTnLst>
                                </p:cTn>
                              </p:par>
                              <p:par>
                                <p:cTn id="62" presetID="10" presetClass="exit" presetSubtype="0" fill="hold" grpId="1" nodeType="withEffect">
                                  <p:stCondLst>
                                    <p:cond delay="0"/>
                                  </p:stCondLst>
                                  <p:childTnLst>
                                    <p:animEffect transition="out" filter="fade">
                                      <p:cBhvr>
                                        <p:cTn id="63" dur="500"/>
                                        <p:tgtEl>
                                          <p:spTgt spid="5"/>
                                        </p:tgtEl>
                                      </p:cBhvr>
                                    </p:animEffect>
                                    <p:set>
                                      <p:cBhvr>
                                        <p:cTn id="64" dur="1" fill="hold">
                                          <p:stCondLst>
                                            <p:cond delay="499"/>
                                          </p:stCondLst>
                                        </p:cTn>
                                        <p:tgtEl>
                                          <p:spTgt spid="5"/>
                                        </p:tgtEl>
                                        <p:attrNameLst>
                                          <p:attrName>style.visibility</p:attrName>
                                        </p:attrNameLst>
                                      </p:cBhvr>
                                      <p:to>
                                        <p:strVal val="hidden"/>
                                      </p:to>
                                    </p:set>
                                  </p:childTnLst>
                                </p:cTn>
                              </p:par>
                              <p:par>
                                <p:cTn id="65" presetID="10" presetClass="exit" presetSubtype="0" fill="hold" grpId="1" nodeType="withEffect">
                                  <p:stCondLst>
                                    <p:cond delay="0"/>
                                  </p:stCondLst>
                                  <p:childTnLst>
                                    <p:animEffect transition="out" filter="fade">
                                      <p:cBhvr>
                                        <p:cTn id="66" dur="500"/>
                                        <p:tgtEl>
                                          <p:spTgt spid="6"/>
                                        </p:tgtEl>
                                      </p:cBhvr>
                                    </p:animEffect>
                                    <p:set>
                                      <p:cBhvr>
                                        <p:cTn id="67" dur="1" fill="hold">
                                          <p:stCondLst>
                                            <p:cond delay="499"/>
                                          </p:stCondLst>
                                        </p:cTn>
                                        <p:tgtEl>
                                          <p:spTgt spid="6"/>
                                        </p:tgtEl>
                                        <p:attrNameLst>
                                          <p:attrName>style.visibility</p:attrName>
                                        </p:attrNameLst>
                                      </p:cBhvr>
                                      <p:to>
                                        <p:strVal val="hidden"/>
                                      </p:to>
                                    </p:set>
                                  </p:childTnLst>
                                </p:cTn>
                              </p:par>
                              <p:par>
                                <p:cTn id="68" presetID="10" presetClass="exit" presetSubtype="0" fill="hold" grpId="1" nodeType="withEffect">
                                  <p:stCondLst>
                                    <p:cond delay="0"/>
                                  </p:stCondLst>
                                  <p:childTnLst>
                                    <p:animEffect transition="out" filter="fade">
                                      <p:cBhvr>
                                        <p:cTn id="69" dur="500"/>
                                        <p:tgtEl>
                                          <p:spTgt spid="8"/>
                                        </p:tgtEl>
                                      </p:cBhvr>
                                    </p:animEffect>
                                    <p:set>
                                      <p:cBhvr>
                                        <p:cTn id="70" dur="1" fill="hold">
                                          <p:stCondLst>
                                            <p:cond delay="499"/>
                                          </p:stCondLst>
                                        </p:cTn>
                                        <p:tgtEl>
                                          <p:spTgt spid="8"/>
                                        </p:tgtEl>
                                        <p:attrNameLst>
                                          <p:attrName>style.visibility</p:attrName>
                                        </p:attrNameLst>
                                      </p:cBhvr>
                                      <p:to>
                                        <p:strVal val="hidden"/>
                                      </p:to>
                                    </p:set>
                                  </p:childTnLst>
                                </p:cTn>
                              </p:par>
                              <p:par>
                                <p:cTn id="71" presetID="10" presetClass="exit" presetSubtype="0" fill="hold" grpId="1" nodeType="withEffect">
                                  <p:stCondLst>
                                    <p:cond delay="0"/>
                                  </p:stCondLst>
                                  <p:childTnLst>
                                    <p:animEffect transition="out" filter="fade">
                                      <p:cBhvr>
                                        <p:cTn id="72" dur="500"/>
                                        <p:tgtEl>
                                          <p:spTgt spid="11"/>
                                        </p:tgtEl>
                                      </p:cBhvr>
                                    </p:animEffect>
                                    <p:set>
                                      <p:cBhvr>
                                        <p:cTn id="73" dur="1" fill="hold">
                                          <p:stCondLst>
                                            <p:cond delay="499"/>
                                          </p:stCondLst>
                                        </p:cTn>
                                        <p:tgtEl>
                                          <p:spTgt spid="11"/>
                                        </p:tgtEl>
                                        <p:attrNameLst>
                                          <p:attrName>style.visibility</p:attrName>
                                        </p:attrNameLst>
                                      </p:cBhvr>
                                      <p:to>
                                        <p:strVal val="hidden"/>
                                      </p:to>
                                    </p:set>
                                  </p:childTnLst>
                                </p:cTn>
                              </p:par>
                              <p:par>
                                <p:cTn id="74" presetID="10" presetClass="exit" presetSubtype="0" fill="hold" grpId="1" nodeType="withEffect">
                                  <p:stCondLst>
                                    <p:cond delay="0"/>
                                  </p:stCondLst>
                                  <p:childTnLst>
                                    <p:animEffect transition="out" filter="fade">
                                      <p:cBhvr>
                                        <p:cTn id="75" dur="500"/>
                                        <p:tgtEl>
                                          <p:spTgt spid="12"/>
                                        </p:tgtEl>
                                      </p:cBhvr>
                                    </p:animEffect>
                                    <p:set>
                                      <p:cBhvr>
                                        <p:cTn id="76" dur="1" fill="hold">
                                          <p:stCondLst>
                                            <p:cond delay="499"/>
                                          </p:stCondLst>
                                        </p:cTn>
                                        <p:tgtEl>
                                          <p:spTgt spid="12"/>
                                        </p:tgtEl>
                                        <p:attrNameLst>
                                          <p:attrName>style.visibility</p:attrName>
                                        </p:attrNameLst>
                                      </p:cBhvr>
                                      <p:to>
                                        <p:strVal val="hidden"/>
                                      </p:to>
                                    </p:set>
                                  </p:childTnLst>
                                </p:cTn>
                              </p:par>
                              <p:par>
                                <p:cTn id="77" presetID="10" presetClass="exit" presetSubtype="0" fill="hold" grpId="1" nodeType="withEffect">
                                  <p:stCondLst>
                                    <p:cond delay="0"/>
                                  </p:stCondLst>
                                  <p:childTnLst>
                                    <p:animEffect transition="out" filter="fade">
                                      <p:cBhvr>
                                        <p:cTn id="78" dur="500"/>
                                        <p:tgtEl>
                                          <p:spTgt spid="13"/>
                                        </p:tgtEl>
                                      </p:cBhvr>
                                    </p:animEffect>
                                    <p:set>
                                      <p:cBhvr>
                                        <p:cTn id="79" dur="1" fill="hold">
                                          <p:stCondLst>
                                            <p:cond delay="499"/>
                                          </p:stCondLst>
                                        </p:cTn>
                                        <p:tgtEl>
                                          <p:spTgt spid="13"/>
                                        </p:tgtEl>
                                        <p:attrNameLst>
                                          <p:attrName>style.visibility</p:attrName>
                                        </p:attrNameLst>
                                      </p:cBhvr>
                                      <p:to>
                                        <p:strVal val="hidden"/>
                                      </p:to>
                                    </p:set>
                                  </p:childTnLst>
                                </p:cTn>
                              </p:par>
                              <p:par>
                                <p:cTn id="80" presetID="10" presetClass="exit" presetSubtype="0" fill="hold" grpId="1" nodeType="withEffect">
                                  <p:stCondLst>
                                    <p:cond delay="0"/>
                                  </p:stCondLst>
                                  <p:childTnLst>
                                    <p:animEffect transition="out" filter="fade">
                                      <p:cBhvr>
                                        <p:cTn id="81" dur="500"/>
                                        <p:tgtEl>
                                          <p:spTgt spid="14"/>
                                        </p:tgtEl>
                                      </p:cBhvr>
                                    </p:animEffect>
                                    <p:set>
                                      <p:cBhvr>
                                        <p:cTn id="82" dur="1" fill="hold">
                                          <p:stCondLst>
                                            <p:cond delay="499"/>
                                          </p:stCondLst>
                                        </p:cTn>
                                        <p:tgtEl>
                                          <p:spTgt spid="14"/>
                                        </p:tgtEl>
                                        <p:attrNameLst>
                                          <p:attrName>style.visibility</p:attrName>
                                        </p:attrNameLst>
                                      </p:cBhvr>
                                      <p:to>
                                        <p:strVal val="hidden"/>
                                      </p:to>
                                    </p:set>
                                  </p:childTnLst>
                                </p:cTn>
                              </p:par>
                              <p:par>
                                <p:cTn id="83" presetID="10" presetClass="exit" presetSubtype="0" fill="hold" grpId="1" nodeType="withEffect">
                                  <p:stCondLst>
                                    <p:cond delay="0"/>
                                  </p:stCondLst>
                                  <p:childTnLst>
                                    <p:animEffect transition="out" filter="fade">
                                      <p:cBhvr>
                                        <p:cTn id="84" dur="500"/>
                                        <p:tgtEl>
                                          <p:spTgt spid="22"/>
                                        </p:tgtEl>
                                      </p:cBhvr>
                                    </p:animEffect>
                                    <p:set>
                                      <p:cBhvr>
                                        <p:cTn id="85" dur="1" fill="hold">
                                          <p:stCondLst>
                                            <p:cond delay="499"/>
                                          </p:stCondLst>
                                        </p:cTn>
                                        <p:tgtEl>
                                          <p:spTgt spid="22"/>
                                        </p:tgtEl>
                                        <p:attrNameLst>
                                          <p:attrName>style.visibility</p:attrName>
                                        </p:attrNameLst>
                                      </p:cBhvr>
                                      <p:to>
                                        <p:strVal val="hidden"/>
                                      </p:to>
                                    </p:set>
                                  </p:childTnLst>
                                </p:cTn>
                              </p:par>
                              <p:par>
                                <p:cTn id="86" presetID="10" presetClass="exit" presetSubtype="0" fill="hold" grpId="1" nodeType="withEffect">
                                  <p:stCondLst>
                                    <p:cond delay="0"/>
                                  </p:stCondLst>
                                  <p:childTnLst>
                                    <p:animEffect transition="out" filter="fade">
                                      <p:cBhvr>
                                        <p:cTn id="87" dur="500"/>
                                        <p:tgtEl>
                                          <p:spTgt spid="21"/>
                                        </p:tgtEl>
                                      </p:cBhvr>
                                    </p:animEffect>
                                    <p:set>
                                      <p:cBhvr>
                                        <p:cTn id="88" dur="1" fill="hold">
                                          <p:stCondLst>
                                            <p:cond delay="499"/>
                                          </p:stCondLst>
                                        </p:cTn>
                                        <p:tgtEl>
                                          <p:spTgt spid="21"/>
                                        </p:tgtEl>
                                        <p:attrNameLst>
                                          <p:attrName>style.visibility</p:attrName>
                                        </p:attrNameLst>
                                      </p:cBhvr>
                                      <p:to>
                                        <p:strVal val="hidden"/>
                                      </p:to>
                                    </p:set>
                                  </p:childTnLst>
                                </p:cTn>
                              </p:par>
                              <p:par>
                                <p:cTn id="89" presetID="10" presetClass="exit" presetSubtype="0" fill="hold" grpId="1" nodeType="withEffect">
                                  <p:stCondLst>
                                    <p:cond delay="0"/>
                                  </p:stCondLst>
                                  <p:childTnLst>
                                    <p:animEffect transition="out" filter="fade">
                                      <p:cBhvr>
                                        <p:cTn id="90" dur="500"/>
                                        <p:tgtEl>
                                          <p:spTgt spid="20"/>
                                        </p:tgtEl>
                                      </p:cBhvr>
                                    </p:animEffect>
                                    <p:set>
                                      <p:cBhvr>
                                        <p:cTn id="91" dur="1" fill="hold">
                                          <p:stCondLst>
                                            <p:cond delay="499"/>
                                          </p:stCondLst>
                                        </p:cTn>
                                        <p:tgtEl>
                                          <p:spTgt spid="20"/>
                                        </p:tgtEl>
                                        <p:attrNameLst>
                                          <p:attrName>style.visibility</p:attrName>
                                        </p:attrNameLst>
                                      </p:cBhvr>
                                      <p:to>
                                        <p:strVal val="hidden"/>
                                      </p:to>
                                    </p:set>
                                  </p:childTnLst>
                                </p:cTn>
                              </p:par>
                              <p:par>
                                <p:cTn id="92" presetID="10" presetClass="exit" presetSubtype="0" fill="hold" grpId="1" nodeType="withEffect">
                                  <p:stCondLst>
                                    <p:cond delay="0"/>
                                  </p:stCondLst>
                                  <p:childTnLst>
                                    <p:animEffect transition="out" filter="fade">
                                      <p:cBhvr>
                                        <p:cTn id="93" dur="500"/>
                                        <p:tgtEl>
                                          <p:spTgt spid="19"/>
                                        </p:tgtEl>
                                      </p:cBhvr>
                                    </p:animEffect>
                                    <p:set>
                                      <p:cBhvr>
                                        <p:cTn id="94" dur="1" fill="hold">
                                          <p:stCondLst>
                                            <p:cond delay="499"/>
                                          </p:stCondLst>
                                        </p:cTn>
                                        <p:tgtEl>
                                          <p:spTgt spid="19"/>
                                        </p:tgtEl>
                                        <p:attrNameLst>
                                          <p:attrName>style.visibility</p:attrName>
                                        </p:attrNameLst>
                                      </p:cBhvr>
                                      <p:to>
                                        <p:strVal val="hidden"/>
                                      </p:to>
                                    </p:set>
                                  </p:childTnLst>
                                </p:cTn>
                              </p:par>
                            </p:childTnLst>
                          </p:cTn>
                        </p:par>
                      </p:childTnLst>
                    </p:cTn>
                  </p:par>
                  <p:par>
                    <p:cTn id="95" fill="hold">
                      <p:stCondLst>
                        <p:cond delay="indefinite"/>
                      </p:stCondLst>
                      <p:childTnLst>
                        <p:par>
                          <p:cTn id="96" fill="hold">
                            <p:stCondLst>
                              <p:cond delay="0"/>
                            </p:stCondLst>
                            <p:childTnLst>
                              <p:par>
                                <p:cTn id="97" presetID="10" presetClass="entr" presetSubtype="0" fill="hold" grpId="0" nodeType="clickEffect">
                                  <p:stCondLst>
                                    <p:cond delay="0"/>
                                  </p:stCondLst>
                                  <p:childTnLst>
                                    <p:set>
                                      <p:cBhvr>
                                        <p:cTn id="98" dur="1" fill="hold">
                                          <p:stCondLst>
                                            <p:cond delay="0"/>
                                          </p:stCondLst>
                                        </p:cTn>
                                        <p:tgtEl>
                                          <p:spTgt spid="10"/>
                                        </p:tgtEl>
                                        <p:attrNameLst>
                                          <p:attrName>style.visibility</p:attrName>
                                        </p:attrNameLst>
                                      </p:cBhvr>
                                      <p:to>
                                        <p:strVal val="visible"/>
                                      </p:to>
                                    </p:set>
                                    <p:animEffect transition="in" filter="fade">
                                      <p:cBhvr>
                                        <p:cTn id="99" dur="500"/>
                                        <p:tgtEl>
                                          <p:spTgt spid="10"/>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16"/>
                                        </p:tgtEl>
                                        <p:attrNameLst>
                                          <p:attrName>style.visibility</p:attrName>
                                        </p:attrNameLst>
                                      </p:cBhvr>
                                      <p:to>
                                        <p:strVal val="visible"/>
                                      </p:to>
                                    </p:set>
                                    <p:animEffect transition="in" filter="fade">
                                      <p:cBhvr>
                                        <p:cTn id="102" dur="500"/>
                                        <p:tgtEl>
                                          <p:spTgt spid="16"/>
                                        </p:tgtEl>
                                      </p:cBhvr>
                                    </p:animEffect>
                                  </p:childTnLst>
                                </p:cTn>
                              </p:par>
                              <p:par>
                                <p:cTn id="103" presetID="10" presetClass="entr" presetSubtype="0" fill="hold" grpId="0" nodeType="withEffect">
                                  <p:stCondLst>
                                    <p:cond delay="0"/>
                                  </p:stCondLst>
                                  <p:childTnLst>
                                    <p:set>
                                      <p:cBhvr>
                                        <p:cTn id="104" dur="1" fill="hold">
                                          <p:stCondLst>
                                            <p:cond delay="0"/>
                                          </p:stCondLst>
                                        </p:cTn>
                                        <p:tgtEl>
                                          <p:spTgt spid="18"/>
                                        </p:tgtEl>
                                        <p:attrNameLst>
                                          <p:attrName>style.visibility</p:attrName>
                                        </p:attrNameLst>
                                      </p:cBhvr>
                                      <p:to>
                                        <p:strVal val="visible"/>
                                      </p:to>
                                    </p:set>
                                    <p:animEffect transition="in" filter="fade">
                                      <p:cBhvr>
                                        <p:cTn id="105" dur="500"/>
                                        <p:tgtEl>
                                          <p:spTgt spid="18"/>
                                        </p:tgtEl>
                                      </p:cBhvr>
                                    </p:animEffect>
                                  </p:childTnLst>
                                </p:cTn>
                              </p:par>
                              <p:par>
                                <p:cTn id="106" presetID="10" presetClass="exit" presetSubtype="0" fill="hold" grpId="1" nodeType="withEffect">
                                  <p:stCondLst>
                                    <p:cond delay="0"/>
                                  </p:stCondLst>
                                  <p:childTnLst>
                                    <p:animEffect transition="out" filter="fade">
                                      <p:cBhvr>
                                        <p:cTn id="107" dur="500"/>
                                        <p:tgtEl>
                                          <p:spTgt spid="9"/>
                                        </p:tgtEl>
                                      </p:cBhvr>
                                    </p:animEffect>
                                    <p:set>
                                      <p:cBhvr>
                                        <p:cTn id="108" dur="1" fill="hold">
                                          <p:stCondLst>
                                            <p:cond delay="499"/>
                                          </p:stCondLst>
                                        </p:cTn>
                                        <p:tgtEl>
                                          <p:spTgt spid="9"/>
                                        </p:tgtEl>
                                        <p:attrNameLst>
                                          <p:attrName>style.visibility</p:attrName>
                                        </p:attrNameLst>
                                      </p:cBhvr>
                                      <p:to>
                                        <p:strVal val="hidden"/>
                                      </p:to>
                                    </p:set>
                                  </p:childTnLst>
                                </p:cTn>
                              </p:par>
                              <p:par>
                                <p:cTn id="109" presetID="10" presetClass="exit" presetSubtype="0" fill="hold" grpId="1" nodeType="withEffect">
                                  <p:stCondLst>
                                    <p:cond delay="0"/>
                                  </p:stCondLst>
                                  <p:childTnLst>
                                    <p:animEffect transition="out" filter="fade">
                                      <p:cBhvr>
                                        <p:cTn id="110" dur="500"/>
                                        <p:tgtEl>
                                          <p:spTgt spid="15"/>
                                        </p:tgtEl>
                                      </p:cBhvr>
                                    </p:animEffect>
                                    <p:set>
                                      <p:cBhvr>
                                        <p:cTn id="111" dur="1" fill="hold">
                                          <p:stCondLst>
                                            <p:cond delay="499"/>
                                          </p:stCondLst>
                                        </p:cTn>
                                        <p:tgtEl>
                                          <p:spTgt spid="15"/>
                                        </p:tgtEl>
                                        <p:attrNameLst>
                                          <p:attrName>style.visibility</p:attrName>
                                        </p:attrNameLst>
                                      </p:cBhvr>
                                      <p:to>
                                        <p:strVal val="hidden"/>
                                      </p:to>
                                    </p:set>
                                  </p:childTnLst>
                                </p:cTn>
                              </p:par>
                              <p:par>
                                <p:cTn id="112" presetID="10" presetClass="exit" presetSubtype="0" fill="hold" grpId="1" nodeType="withEffect">
                                  <p:stCondLst>
                                    <p:cond delay="0"/>
                                  </p:stCondLst>
                                  <p:childTnLst>
                                    <p:animEffect transition="out" filter="fade">
                                      <p:cBhvr>
                                        <p:cTn id="113" dur="500"/>
                                        <p:tgtEl>
                                          <p:spTgt spid="17"/>
                                        </p:tgtEl>
                                      </p:cBhvr>
                                    </p:animEffect>
                                    <p:set>
                                      <p:cBhvr>
                                        <p:cTn id="114" dur="1" fill="hold">
                                          <p:stCondLst>
                                            <p:cond delay="499"/>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5" grpId="0" animBg="1"/>
      <p:bldP spid="5" grpId="1" animBg="1"/>
      <p:bldP spid="6" grpId="0" animBg="1"/>
      <p:bldP spid="6" grpId="1" animBg="1"/>
      <p:bldP spid="8" grpId="0" animBg="1"/>
      <p:bldP spid="8" grpId="1" animBg="1"/>
      <p:bldP spid="9" grpId="0" animBg="1"/>
      <p:bldP spid="9" grpId="1" animBg="1"/>
      <p:bldP spid="10" grpId="0" animBg="1"/>
      <p:bldP spid="11" grpId="0" animBg="1"/>
      <p:bldP spid="11" grpId="1" animBg="1"/>
      <p:bldP spid="12" grpId="0" animBg="1"/>
      <p:bldP spid="12" grpId="1" animBg="1"/>
      <p:bldP spid="13" grpId="0" animBg="1"/>
      <p:bldP spid="13" grpId="1" animBg="1"/>
      <p:bldP spid="14" grpId="0" animBg="1"/>
      <p:bldP spid="14" grpId="1" animBg="1"/>
      <p:bldP spid="15" grpId="0" animBg="1"/>
      <p:bldP spid="15" grpId="1" animBg="1"/>
      <p:bldP spid="16" grpId="0" animBg="1"/>
      <p:bldP spid="17" grpId="0" animBg="1"/>
      <p:bldP spid="17" grpId="1" animBg="1"/>
      <p:bldP spid="18" grpId="0" animBg="1"/>
      <p:bldP spid="19" grpId="0" animBg="1"/>
      <p:bldP spid="19" grpId="1" animBg="1"/>
      <p:bldP spid="20" grpId="0" animBg="1"/>
      <p:bldP spid="20" grpId="1" animBg="1"/>
      <p:bldP spid="21" grpId="0" animBg="1"/>
      <p:bldP spid="21" grpId="1" animBg="1"/>
      <p:bldP spid="22" grpId="0" animBg="1"/>
      <p:bldP spid="22" grpId="1"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Project Team</a:t>
            </a:r>
          </a:p>
        </p:txBody>
      </p:sp>
      <p:sp>
        <p:nvSpPr>
          <p:cNvPr id="24" name="내용 개체 틀 5">
            <a:extLst>
              <a:ext uri="{FF2B5EF4-FFF2-40B4-BE49-F238E27FC236}">
                <a16:creationId xmlns:a16="http://schemas.microsoft.com/office/drawing/2014/main" id="{7996B5EB-9762-4D05-B46C-3BF99A53A3BC}"/>
              </a:ext>
            </a:extLst>
          </p:cNvPr>
          <p:cNvSpPr>
            <a:spLocks noGrp="1"/>
          </p:cNvSpPr>
          <p:nvPr>
            <p:ph idx="1"/>
          </p:nvPr>
        </p:nvSpPr>
        <p:spPr>
          <a:xfrm>
            <a:off x="1486693" y="1485578"/>
            <a:ext cx="10094199" cy="4824535"/>
          </a:xfrm>
        </p:spPr>
        <p:txBody>
          <a:bodyPr/>
          <a:lstStyle/>
          <a:p>
            <a:pPr marL="0" indent="0"/>
            <a:endParaRPr lang="en-US" altLang="ko-KR" dirty="0"/>
          </a:p>
          <a:p>
            <a:pPr marL="0" indent="0"/>
            <a:r>
              <a:rPr lang="en-US" altLang="ko-KR" sz="2400" dirty="0"/>
              <a:t>Team Roles</a:t>
            </a:r>
          </a:p>
          <a:p>
            <a:pPr>
              <a:buFont typeface="Arial" panose="020B0604020202020204" pitchFamily="34" charset="0"/>
              <a:buChar char="•"/>
            </a:pPr>
            <a:r>
              <a:rPr lang="en-US" altLang="ko-KR" sz="2400" dirty="0"/>
              <a:t>Project Manager</a:t>
            </a:r>
          </a:p>
          <a:p>
            <a:pPr>
              <a:buFont typeface="Arial" panose="020B0604020202020204" pitchFamily="34" charset="0"/>
              <a:buChar char="•"/>
            </a:pPr>
            <a:r>
              <a:rPr lang="en-US" altLang="ko-KR" sz="2400" dirty="0"/>
              <a:t>Data Architect</a:t>
            </a:r>
          </a:p>
          <a:p>
            <a:pPr>
              <a:buFont typeface="Arial" panose="020B0604020202020204" pitchFamily="34" charset="0"/>
              <a:buChar char="•"/>
            </a:pPr>
            <a:r>
              <a:rPr lang="en-US" altLang="ko-KR" sz="2400" dirty="0"/>
              <a:t>Programming Architect / Manager</a:t>
            </a:r>
          </a:p>
          <a:p>
            <a:pPr>
              <a:buFont typeface="Arial" panose="020B0604020202020204" pitchFamily="34" charset="0"/>
              <a:buChar char="•"/>
            </a:pPr>
            <a:endParaRPr lang="en-US" altLang="ko-KR" sz="2400" dirty="0"/>
          </a:p>
          <a:p>
            <a:pPr marL="0" indent="0"/>
            <a:r>
              <a:rPr lang="en-US" altLang="ko-KR" sz="2400" dirty="0"/>
              <a:t>Team communications</a:t>
            </a:r>
          </a:p>
          <a:p>
            <a:pPr>
              <a:buFont typeface="Arial" panose="020B0604020202020204" pitchFamily="34" charset="0"/>
              <a:buChar char="•"/>
            </a:pPr>
            <a:r>
              <a:rPr lang="en-US" altLang="ko-KR" sz="2400" dirty="0"/>
              <a:t>Schedule meetings (3+ times per week)</a:t>
            </a:r>
          </a:p>
          <a:p>
            <a:pPr>
              <a:buFont typeface="Arial" panose="020B0604020202020204" pitchFamily="34" charset="0"/>
              <a:buChar char="•"/>
            </a:pPr>
            <a:r>
              <a:rPr lang="en-US" altLang="ko-KR" sz="2400" dirty="0"/>
              <a:t>MS Teams, WhatsApp, email</a:t>
            </a:r>
          </a:p>
          <a:p>
            <a:pPr>
              <a:buFont typeface="Arial" panose="020B0604020202020204" pitchFamily="34" charset="0"/>
              <a:buChar char="•"/>
            </a:pPr>
            <a:r>
              <a:rPr lang="en-US" altLang="ko-KR" sz="2400" dirty="0"/>
              <a:t>Git and Google Drive</a:t>
            </a:r>
            <a:endParaRPr lang="ko-KR" altLang="en-US" dirty="0"/>
          </a:p>
        </p:txBody>
      </p:sp>
    </p:spTree>
    <p:extLst>
      <p:ext uri="{BB962C8B-B14F-4D97-AF65-F5344CB8AC3E}">
        <p14:creationId xmlns:p14="http://schemas.microsoft.com/office/powerpoint/2010/main" val="36104188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Initial Analysis</a:t>
            </a:r>
          </a:p>
        </p:txBody>
      </p:sp>
      <p:sp>
        <p:nvSpPr>
          <p:cNvPr id="6" name="내용 개체 틀 5"/>
          <p:cNvSpPr>
            <a:spLocks noGrp="1"/>
          </p:cNvSpPr>
          <p:nvPr>
            <p:ph idx="1"/>
          </p:nvPr>
        </p:nvSpPr>
        <p:spPr>
          <a:xfrm>
            <a:off x="1486693" y="1485578"/>
            <a:ext cx="10094199" cy="4824535"/>
          </a:xfrm>
        </p:spPr>
        <p:txBody>
          <a:bodyPr/>
          <a:lstStyle/>
          <a:p>
            <a:pPr>
              <a:buFont typeface="Arial" panose="020B0604020202020204" pitchFamily="34" charset="0"/>
              <a:buChar char="•"/>
            </a:pPr>
            <a:r>
              <a:rPr lang="en-US" altLang="ko-KR" dirty="0"/>
              <a:t>Cindy initial analysis</a:t>
            </a:r>
          </a:p>
          <a:p>
            <a:pPr>
              <a:buFont typeface="Arial" panose="020B0604020202020204" pitchFamily="34" charset="0"/>
              <a:buChar char="•"/>
            </a:pPr>
            <a:endParaRPr lang="ko-KR" altLang="en-US" dirty="0"/>
          </a:p>
        </p:txBody>
      </p:sp>
      <p:pic>
        <p:nvPicPr>
          <p:cNvPr id="1026" name="Picture 2">
            <a:extLst>
              <a:ext uri="{FF2B5EF4-FFF2-40B4-BE49-F238E27FC236}">
                <a16:creationId xmlns:a16="http://schemas.microsoft.com/office/drawing/2014/main" id="{AB5D32EB-6222-42B5-9BF2-99F005BD32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5206" y="1354670"/>
            <a:ext cx="7620000" cy="5086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41060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Initial Analysis</a:t>
            </a:r>
          </a:p>
        </p:txBody>
      </p:sp>
      <p:sp>
        <p:nvSpPr>
          <p:cNvPr id="6" name="내용 개체 틀 5"/>
          <p:cNvSpPr>
            <a:spLocks noGrp="1"/>
          </p:cNvSpPr>
          <p:nvPr>
            <p:ph idx="1"/>
          </p:nvPr>
        </p:nvSpPr>
        <p:spPr>
          <a:xfrm>
            <a:off x="1486693" y="1485578"/>
            <a:ext cx="10094199" cy="4824535"/>
          </a:xfrm>
        </p:spPr>
        <p:txBody>
          <a:bodyPr/>
          <a:lstStyle/>
          <a:p>
            <a:pPr>
              <a:buFont typeface="Arial" panose="020B0604020202020204" pitchFamily="34" charset="0"/>
              <a:buChar char="•"/>
            </a:pPr>
            <a:r>
              <a:rPr lang="en-US" altLang="ko-KR" dirty="0"/>
              <a:t>Text goes here</a:t>
            </a:r>
          </a:p>
          <a:p>
            <a:pPr>
              <a:buFont typeface="Arial" panose="020B0604020202020204" pitchFamily="34" charset="0"/>
              <a:buChar char="•"/>
            </a:pPr>
            <a:endParaRPr lang="ko-KR" altLang="en-US" dirty="0"/>
          </a:p>
        </p:txBody>
      </p:sp>
      <p:pic>
        <p:nvPicPr>
          <p:cNvPr id="2050" name="Picture 2">
            <a:extLst>
              <a:ext uri="{FF2B5EF4-FFF2-40B4-BE49-F238E27FC236}">
                <a16:creationId xmlns:a16="http://schemas.microsoft.com/office/drawing/2014/main" id="{B26F71E5-0DF7-4882-8BD7-6EC7329F74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90750" y="1851562"/>
            <a:ext cx="8856984" cy="50080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9977648"/>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사용자 지정 1">
      <a:majorFont>
        <a:latin typeface="Calibri"/>
        <a:ea typeface="맑은 고딕"/>
        <a:cs typeface=""/>
      </a:majorFont>
      <a:minorFont>
        <a:latin typeface="Calibri Light"/>
        <a:ea typeface="맑은 고딕"/>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12306</TotalTime>
  <Words>1729</Words>
  <Application>Microsoft Office PowerPoint</Application>
  <PresentationFormat>Custom</PresentationFormat>
  <Paragraphs>244</Paragraphs>
  <Slides>14</Slides>
  <Notes>14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14</vt:i4>
      </vt:variant>
    </vt:vector>
  </HeadingPairs>
  <TitlesOfParts>
    <vt:vector size="21" baseType="lpstr">
      <vt:lpstr>Calibri Light</vt:lpstr>
      <vt:lpstr>굴림체</vt:lpstr>
      <vt:lpstr>Arial</vt:lpstr>
      <vt:lpstr>Noto Sans</vt:lpstr>
      <vt:lpstr>Calibri</vt:lpstr>
      <vt:lpstr>맑은 고딕</vt:lpstr>
      <vt:lpstr>Office 테마</vt:lpstr>
      <vt:lpstr>PROJECT RAPTORS REBOUND</vt:lpstr>
      <vt:lpstr>The Organization</vt:lpstr>
      <vt:lpstr>Objectives</vt:lpstr>
      <vt:lpstr>Methods for Data collection</vt:lpstr>
      <vt:lpstr>Data (con’d)</vt:lpstr>
      <vt:lpstr>Project Planning</vt:lpstr>
      <vt:lpstr>Project Team</vt:lpstr>
      <vt:lpstr>Initial Analysis</vt:lpstr>
      <vt:lpstr>Initial Analysis</vt:lpstr>
      <vt:lpstr>Preliminary Results</vt:lpstr>
      <vt:lpstr>Preliminary Recommendations</vt:lpstr>
      <vt:lpstr>[Template - Insert Title]</vt:lpstr>
      <vt:lpstr>PowerPoint Presentation</vt:lpstr>
      <vt:lpstr>THANK YOU</vt:lpstr>
    </vt:vector>
  </TitlesOfParts>
  <Manager>Slide Members</Manager>
  <Company>YESFORM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Members</dc:title>
  <dc:subject>Powerpoint Templates , Diagram, Chart, Google slides, Keynote</dc:subject>
  <dc:creator>Slide Members by HS.SEO</dc:creator>
  <cp:keywords>SlideMembers, ppt, PPT Templates, Presentation, Diagram, Chart, Yesform, Google slides, Keynote, Free Slides</cp:keywords>
  <dc:description>The copyright of this document is at Slide Members. Unauthorized copying may result in legal sanctions.</dc:description>
  <cp:lastModifiedBy>Dennis</cp:lastModifiedBy>
  <cp:revision>54</cp:revision>
  <dcterms:created xsi:type="dcterms:W3CDTF">2010-02-01T08:03:16Z</dcterms:created>
  <dcterms:modified xsi:type="dcterms:W3CDTF">2021-03-21T02:19:07Z</dcterms:modified>
  <cp:category>www.slidemembers.com</cp:category>
</cp:coreProperties>
</file>